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7" r:id="rId1"/>
  </p:sldMasterIdLst>
  <p:notesMasterIdLst>
    <p:notesMasterId r:id="rId48"/>
  </p:notesMasterIdLst>
  <p:handoutMasterIdLst>
    <p:handoutMasterId r:id="rId49"/>
  </p:handoutMasterIdLst>
  <p:sldIdLst>
    <p:sldId id="256" r:id="rId2"/>
    <p:sldId id="259" r:id="rId3"/>
    <p:sldId id="328" r:id="rId4"/>
    <p:sldId id="373" r:id="rId5"/>
    <p:sldId id="400" r:id="rId6"/>
    <p:sldId id="401" r:id="rId7"/>
    <p:sldId id="431" r:id="rId8"/>
    <p:sldId id="403" r:id="rId9"/>
    <p:sldId id="432" r:id="rId10"/>
    <p:sldId id="405" r:id="rId11"/>
    <p:sldId id="404" r:id="rId12"/>
    <p:sldId id="402" r:id="rId13"/>
    <p:sldId id="406" r:id="rId14"/>
    <p:sldId id="407" r:id="rId15"/>
    <p:sldId id="408" r:id="rId16"/>
    <p:sldId id="409" r:id="rId17"/>
    <p:sldId id="410" r:id="rId18"/>
    <p:sldId id="411" r:id="rId19"/>
    <p:sldId id="417" r:id="rId20"/>
    <p:sldId id="412" r:id="rId21"/>
    <p:sldId id="413" r:id="rId22"/>
    <p:sldId id="414" r:id="rId23"/>
    <p:sldId id="419" r:id="rId24"/>
    <p:sldId id="420" r:id="rId25"/>
    <p:sldId id="433" r:id="rId26"/>
    <p:sldId id="434" r:id="rId27"/>
    <p:sldId id="418" r:id="rId28"/>
    <p:sldId id="430" r:id="rId29"/>
    <p:sldId id="421" r:id="rId30"/>
    <p:sldId id="423" r:id="rId31"/>
    <p:sldId id="436" r:id="rId32"/>
    <p:sldId id="438" r:id="rId33"/>
    <p:sldId id="422" r:id="rId34"/>
    <p:sldId id="424" r:id="rId35"/>
    <p:sldId id="437" r:id="rId36"/>
    <p:sldId id="439" r:id="rId37"/>
    <p:sldId id="440" r:id="rId38"/>
    <p:sldId id="435" r:id="rId39"/>
    <p:sldId id="425" r:id="rId40"/>
    <p:sldId id="415" r:id="rId41"/>
    <p:sldId id="429" r:id="rId42"/>
    <p:sldId id="416" r:id="rId43"/>
    <p:sldId id="426" r:id="rId44"/>
    <p:sldId id="428" r:id="rId45"/>
    <p:sldId id="427" r:id="rId46"/>
    <p:sldId id="379" r:id="rId47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illiam Pourmajidi" initials="WP" lastIdx="1" clrIdx="0">
    <p:extLst>
      <p:ext uri="{19B8F6BF-5375-455C-9EA6-DF929625EA0E}">
        <p15:presenceInfo xmlns:p15="http://schemas.microsoft.com/office/powerpoint/2012/main" userId="4a3ee94cdf21e83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4B76BC1-CAB7-4E18-9349-C6E70915FC7C}" v="1" dt="2024-09-20T04:08:45.081"/>
  </p1510:revLst>
</p1510:revInfo>
</file>

<file path=ppt/tableStyles.xml><?xml version="1.0" encoding="utf-8"?>
<a:tblStyleLst xmlns:a="http://schemas.openxmlformats.org/drawingml/2006/main" def="{4819A146-9D0B-434A-B843-7705B224E9B1}">
  <a:tblStyle styleId="{4819A146-9D0B-434A-B843-7705B224E9B1}" styleName="Table_0">
    <a:wholeTbl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583" autoAdjust="0"/>
    <p:restoredTop sz="93020" autoAdjust="0"/>
  </p:normalViewPr>
  <p:slideViewPr>
    <p:cSldViewPr snapToGrid="0">
      <p:cViewPr varScale="1">
        <p:scale>
          <a:sx n="101" d="100"/>
          <a:sy n="101" d="100"/>
        </p:scale>
        <p:origin x="970" y="91"/>
      </p:cViewPr>
      <p:guideLst/>
    </p:cSldViewPr>
  </p:slideViewPr>
  <p:outlineViewPr>
    <p:cViewPr>
      <p:scale>
        <a:sx n="33" d="100"/>
        <a:sy n="33" d="100"/>
      </p:scale>
      <p:origin x="0" y="-632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commentAuthors" Target="commentAuthors.xml"/><Relationship Id="rId55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56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drea Franco" userId="cbe8e59bcbf64fcd" providerId="LiveId" clId="{84B76BC1-CAB7-4E18-9349-C6E70915FC7C}"/>
    <pc:docChg chg="modSld">
      <pc:chgData name="Andrea Franco" userId="cbe8e59bcbf64fcd" providerId="LiveId" clId="{84B76BC1-CAB7-4E18-9349-C6E70915FC7C}" dt="2024-09-20T04:08:45.080" v="0" actId="5736"/>
      <pc:docMkLst>
        <pc:docMk/>
      </pc:docMkLst>
      <pc:sldChg chg="modSp">
        <pc:chgData name="Andrea Franco" userId="cbe8e59bcbf64fcd" providerId="LiveId" clId="{84B76BC1-CAB7-4E18-9349-C6E70915FC7C}" dt="2024-09-20T04:08:45.080" v="0" actId="5736"/>
        <pc:sldMkLst>
          <pc:docMk/>
          <pc:sldMk cId="2466367187" sldId="438"/>
        </pc:sldMkLst>
        <pc:graphicFrameChg chg="mod">
          <ac:chgData name="Andrea Franco" userId="cbe8e59bcbf64fcd" providerId="LiveId" clId="{84B76BC1-CAB7-4E18-9349-C6E70915FC7C}" dt="2024-09-20T04:08:45.080" v="0" actId="5736"/>
          <ac:graphicFrameMkLst>
            <pc:docMk/>
            <pc:sldMk cId="2466367187" sldId="438"/>
            <ac:graphicFrameMk id="2" creationId="{DAC757AA-6E7D-0A7C-0919-CBE7E0A5E8F6}"/>
          </ac:graphicFrameMkLst>
        </pc:graphicFrame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4ACEA6-188A-4941-BA89-A6331CB7065D}" type="datetimeFigureOut">
              <a:rPr lang="en-US" smtClean="0"/>
              <a:t>9/20/2024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4B4114-9801-430A-8866-3EA5E5C17F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90401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27029440"/>
      </p:ext>
    </p:extLst>
  </p:cSld>
  <p:clrMap bg1="lt1" tx1="dk1" bg2="dk2" tx2="lt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5" name="Shape 140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6" name="Shape 14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207738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0" name="Shape 14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1" name="Shape 14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345093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0" name="Shape 14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1" name="Shape 14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895141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0" name="Shape 14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1" name="Shape 14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085975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0" name="Shape 14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1" name="Shape 14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023053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0" name="Shape 14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1" name="Shape 14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058203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0" name="Shape 14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1" name="Shape 14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449485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0" name="Shape 14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1" name="Shape 14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954330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4" name="Shape 144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5" name="Shape 14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9798383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0" name="Shape 14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1" name="Shape 14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724183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0" name="Shape 14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1" name="Shape 14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964538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Shape 142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7" name="Shape 14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248718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0" name="Shape 14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1" name="Shape 14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4471289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4" name="Shape 144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5" name="Shape 14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1229128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0" name="Shape 14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1" name="Shape 14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9768892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0" name="Shape 14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1" name="Shape 14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4374681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0" name="Shape 14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1" name="Shape 14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6887968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0" name="Shape 14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1" name="Shape 14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7678086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0" name="Shape 14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1" name="Shape 14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6650275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0" name="Shape 14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1" name="Shape 14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9725450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0" name="Shape 14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1" name="Shape 14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3029363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0" name="Shape 14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1" name="Shape 14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022930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4" name="Shape 144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5" name="Shape 14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8251207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0" name="Shape 14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1" name="Shape 14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5074128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0" name="Shape 14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1" name="Shape 14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8706148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0" name="Shape 14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1" name="Shape 14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2002489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0" name="Shape 14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1" name="Shape 14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4497825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0" name="Shape 14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1" name="Shape 14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9571177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0" name="Shape 14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1" name="Shape 14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380121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0" name="Shape 14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1" name="Shape 14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553708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0" name="Shape 14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1" name="Shape 14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4746926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0" name="Shape 14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1" name="Shape 14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7617093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0" name="Shape 14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1" name="Shape 14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76543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0" name="Shape 14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1" name="Shape 14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1707826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0" name="Shape 14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1" name="Shape 14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618378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0" name="Shape 14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1" name="Shape 14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4552627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0" name="Shape 14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1" name="Shape 14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2688022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0" name="Shape 14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1" name="Shape 14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5758735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0" name="Shape 14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1" name="Shape 14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1121742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0" name="Shape 14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1" name="Shape 14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5346659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4" name="Shape 144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5" name="Shape 14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758040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4" name="Shape 144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5" name="Shape 14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476422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0" name="Shape 14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1" name="Shape 14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368834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0" name="Shape 14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1" name="Shape 14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284879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0" name="Shape 14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1" name="Shape 14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806768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0" name="Shape 14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1" name="Shape 14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426516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 txBox="1">
            <a:spLocks noGrp="1"/>
          </p:cNvSpPr>
          <p:nvPr>
            <p:ph type="ctrTitle"/>
          </p:nvPr>
        </p:nvSpPr>
        <p:spPr>
          <a:xfrm>
            <a:off x="1400175" y="1991825"/>
            <a:ext cx="6343500" cy="11597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>
              <a:spcBef>
                <a:spcPts val="0"/>
              </a:spcBef>
              <a:buSzPct val="100000"/>
              <a:defRPr sz="4800"/>
            </a:lvl1pPr>
            <a:lvl2pPr lvl="1" algn="ctr">
              <a:spcBef>
                <a:spcPts val="0"/>
              </a:spcBef>
              <a:buSzPct val="100000"/>
              <a:defRPr sz="4800"/>
            </a:lvl2pPr>
            <a:lvl3pPr lvl="2" algn="ctr">
              <a:spcBef>
                <a:spcPts val="0"/>
              </a:spcBef>
              <a:buSzPct val="100000"/>
              <a:defRPr sz="4800"/>
            </a:lvl3pPr>
            <a:lvl4pPr lvl="3" algn="ctr">
              <a:spcBef>
                <a:spcPts val="0"/>
              </a:spcBef>
              <a:buSzPct val="100000"/>
              <a:defRPr sz="4800"/>
            </a:lvl4pPr>
            <a:lvl5pPr lvl="4" algn="ctr">
              <a:spcBef>
                <a:spcPts val="0"/>
              </a:spcBef>
              <a:buSzPct val="100000"/>
              <a:defRPr sz="4800"/>
            </a:lvl5pPr>
            <a:lvl6pPr lvl="5" algn="ctr">
              <a:spcBef>
                <a:spcPts val="0"/>
              </a:spcBef>
              <a:buSzPct val="100000"/>
              <a:defRPr sz="4800"/>
            </a:lvl6pPr>
            <a:lvl7pPr lvl="6" algn="ctr">
              <a:spcBef>
                <a:spcPts val="0"/>
              </a:spcBef>
              <a:buSzPct val="100000"/>
              <a:defRPr sz="4800"/>
            </a:lvl7pPr>
            <a:lvl8pPr lvl="7" algn="ctr">
              <a:spcBef>
                <a:spcPts val="0"/>
              </a:spcBef>
              <a:buSzPct val="100000"/>
              <a:defRPr sz="4800"/>
            </a:lvl8pPr>
            <a:lvl9pPr lvl="8" algn="ctr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grpSp>
        <p:nvGrpSpPr>
          <p:cNvPr id="10" name="Shape 10"/>
          <p:cNvGrpSpPr/>
          <p:nvPr/>
        </p:nvGrpSpPr>
        <p:grpSpPr>
          <a:xfrm rot="10800000" flipH="1">
            <a:off x="3692751" y="38248"/>
            <a:ext cx="1758132" cy="1523096"/>
            <a:chOff x="4088875" y="1431100"/>
            <a:chExt cx="3293000" cy="2852775"/>
          </a:xfrm>
        </p:grpSpPr>
        <p:sp>
          <p:nvSpPr>
            <p:cNvPr id="11" name="Shape 11"/>
            <p:cNvSpPr/>
            <p:nvPr/>
          </p:nvSpPr>
          <p:spPr>
            <a:xfrm>
              <a:off x="4831475" y="4136025"/>
              <a:ext cx="157950" cy="147850"/>
            </a:xfrm>
            <a:custGeom>
              <a:avLst/>
              <a:gdLst/>
              <a:ahLst/>
              <a:cxnLst/>
              <a:rect l="0" t="0" r="0" b="0"/>
              <a:pathLst>
                <a:path w="6318" h="5914" extrusionOk="0">
                  <a:moveTo>
                    <a:pt x="404" y="0"/>
                  </a:moveTo>
                  <a:lnTo>
                    <a:pt x="1" y="269"/>
                  </a:lnTo>
                  <a:lnTo>
                    <a:pt x="3227" y="5914"/>
                  </a:lnTo>
                  <a:lnTo>
                    <a:pt x="6318" y="5914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0E2C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2" name="Shape 12"/>
            <p:cNvSpPr/>
            <p:nvPr/>
          </p:nvSpPr>
          <p:spPr>
            <a:xfrm>
              <a:off x="4697075" y="3907525"/>
              <a:ext cx="389800" cy="376350"/>
            </a:xfrm>
            <a:custGeom>
              <a:avLst/>
              <a:gdLst/>
              <a:ahLst/>
              <a:cxnLst/>
              <a:rect l="0" t="0" r="0" b="0"/>
              <a:pathLst>
                <a:path w="15592" h="15054" extrusionOk="0">
                  <a:moveTo>
                    <a:pt x="538" y="0"/>
                  </a:moveTo>
                  <a:lnTo>
                    <a:pt x="1" y="269"/>
                  </a:lnTo>
                  <a:lnTo>
                    <a:pt x="5377" y="9543"/>
                  </a:lnTo>
                  <a:lnTo>
                    <a:pt x="11022" y="15054"/>
                  </a:lnTo>
                  <a:lnTo>
                    <a:pt x="15592" y="15054"/>
                  </a:lnTo>
                  <a:lnTo>
                    <a:pt x="538" y="0"/>
                  </a:lnTo>
                  <a:close/>
                </a:path>
              </a:pathLst>
            </a:custGeom>
            <a:solidFill>
              <a:srgbClr val="01E0C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3" name="Shape 13"/>
            <p:cNvSpPr/>
            <p:nvPr/>
          </p:nvSpPr>
          <p:spPr>
            <a:xfrm>
              <a:off x="4566025" y="3675675"/>
              <a:ext cx="618300" cy="608200"/>
            </a:xfrm>
            <a:custGeom>
              <a:avLst/>
              <a:gdLst/>
              <a:ahLst/>
              <a:cxnLst/>
              <a:rect l="0" t="0" r="0" b="0"/>
              <a:pathLst>
                <a:path w="24732" h="24328" extrusionOk="0">
                  <a:moveTo>
                    <a:pt x="404" y="0"/>
                  </a:moveTo>
                  <a:lnTo>
                    <a:pt x="1" y="404"/>
                  </a:lnTo>
                  <a:lnTo>
                    <a:pt x="5377" y="9543"/>
                  </a:lnTo>
                  <a:lnTo>
                    <a:pt x="20027" y="24328"/>
                  </a:lnTo>
                  <a:lnTo>
                    <a:pt x="24732" y="24328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2DFC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" name="Shape 14"/>
            <p:cNvSpPr/>
            <p:nvPr/>
          </p:nvSpPr>
          <p:spPr>
            <a:xfrm>
              <a:off x="4434975" y="3447175"/>
              <a:ext cx="846800" cy="836700"/>
            </a:xfrm>
            <a:custGeom>
              <a:avLst/>
              <a:gdLst/>
              <a:ahLst/>
              <a:cxnLst/>
              <a:rect l="0" t="0" r="0" b="0"/>
              <a:pathLst>
                <a:path w="33872" h="33468" extrusionOk="0">
                  <a:moveTo>
                    <a:pt x="404" y="1"/>
                  </a:moveTo>
                  <a:lnTo>
                    <a:pt x="1" y="270"/>
                  </a:lnTo>
                  <a:lnTo>
                    <a:pt x="5243" y="9544"/>
                  </a:lnTo>
                  <a:lnTo>
                    <a:pt x="29167" y="33468"/>
                  </a:lnTo>
                  <a:lnTo>
                    <a:pt x="33871" y="33468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3DDC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" name="Shape 15"/>
            <p:cNvSpPr/>
            <p:nvPr/>
          </p:nvSpPr>
          <p:spPr>
            <a:xfrm>
              <a:off x="4300575" y="3218700"/>
              <a:ext cx="1078650" cy="1065175"/>
            </a:xfrm>
            <a:custGeom>
              <a:avLst/>
              <a:gdLst/>
              <a:ahLst/>
              <a:cxnLst/>
              <a:rect l="0" t="0" r="0" b="0"/>
              <a:pathLst>
                <a:path w="43146" h="42607" extrusionOk="0">
                  <a:moveTo>
                    <a:pt x="404" y="0"/>
                  </a:moveTo>
                  <a:lnTo>
                    <a:pt x="0" y="269"/>
                  </a:lnTo>
                  <a:lnTo>
                    <a:pt x="5377" y="9543"/>
                  </a:lnTo>
                  <a:lnTo>
                    <a:pt x="38441" y="42607"/>
                  </a:lnTo>
                  <a:lnTo>
                    <a:pt x="43145" y="42607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4DBC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6" name="Shape 16"/>
            <p:cNvSpPr/>
            <p:nvPr/>
          </p:nvSpPr>
          <p:spPr>
            <a:xfrm>
              <a:off x="4169525" y="2990200"/>
              <a:ext cx="1307150" cy="1293675"/>
            </a:xfrm>
            <a:custGeom>
              <a:avLst/>
              <a:gdLst/>
              <a:ahLst/>
              <a:cxnLst/>
              <a:rect l="0" t="0" r="0" b="0"/>
              <a:pathLst>
                <a:path w="52286" h="51747" extrusionOk="0">
                  <a:moveTo>
                    <a:pt x="404" y="1"/>
                  </a:moveTo>
                  <a:lnTo>
                    <a:pt x="1" y="269"/>
                  </a:lnTo>
                  <a:lnTo>
                    <a:pt x="5242" y="9409"/>
                  </a:lnTo>
                  <a:lnTo>
                    <a:pt x="47581" y="51747"/>
                  </a:lnTo>
                  <a:lnTo>
                    <a:pt x="52285" y="51747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6D9C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7" name="Shape 17"/>
            <p:cNvSpPr/>
            <p:nvPr/>
          </p:nvSpPr>
          <p:spPr>
            <a:xfrm>
              <a:off x="4088875" y="2822200"/>
              <a:ext cx="1481875" cy="1461675"/>
            </a:xfrm>
            <a:custGeom>
              <a:avLst/>
              <a:gdLst/>
              <a:ahLst/>
              <a:cxnLst/>
              <a:rect l="0" t="0" r="0" b="0"/>
              <a:pathLst>
                <a:path w="59275" h="58467" extrusionOk="0">
                  <a:moveTo>
                    <a:pt x="807" y="0"/>
                  </a:moveTo>
                  <a:lnTo>
                    <a:pt x="1" y="1479"/>
                  </a:lnTo>
                  <a:lnTo>
                    <a:pt x="3227" y="6989"/>
                  </a:lnTo>
                  <a:lnTo>
                    <a:pt x="54705" y="58467"/>
                  </a:lnTo>
                  <a:lnTo>
                    <a:pt x="59274" y="58467"/>
                  </a:lnTo>
                  <a:lnTo>
                    <a:pt x="807" y="0"/>
                  </a:lnTo>
                  <a:close/>
                </a:path>
              </a:pathLst>
            </a:custGeom>
            <a:solidFill>
              <a:srgbClr val="07D8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8" name="Shape 18"/>
            <p:cNvSpPr/>
            <p:nvPr/>
          </p:nvSpPr>
          <p:spPr>
            <a:xfrm>
              <a:off x="4102325" y="2761700"/>
              <a:ext cx="1565875" cy="1522175"/>
            </a:xfrm>
            <a:custGeom>
              <a:avLst/>
              <a:gdLst/>
              <a:ahLst/>
              <a:cxnLst/>
              <a:rect l="0" t="0" r="0" b="0"/>
              <a:pathLst>
                <a:path w="62635" h="60887" extrusionOk="0">
                  <a:moveTo>
                    <a:pt x="1748" y="1"/>
                  </a:moveTo>
                  <a:lnTo>
                    <a:pt x="0" y="2823"/>
                  </a:lnTo>
                  <a:lnTo>
                    <a:pt x="58064" y="60887"/>
                  </a:lnTo>
                  <a:lnTo>
                    <a:pt x="62634" y="60887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8D6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9" name="Shape 19"/>
            <p:cNvSpPr/>
            <p:nvPr/>
          </p:nvSpPr>
          <p:spPr>
            <a:xfrm>
              <a:off x="4139275" y="2697875"/>
              <a:ext cx="1626375" cy="1586000"/>
            </a:xfrm>
            <a:custGeom>
              <a:avLst/>
              <a:gdLst/>
              <a:ahLst/>
              <a:cxnLst/>
              <a:rect l="0" t="0" r="0" b="0"/>
              <a:pathLst>
                <a:path w="65055" h="63440" extrusionOk="0">
                  <a:moveTo>
                    <a:pt x="1614" y="0"/>
                  </a:moveTo>
                  <a:lnTo>
                    <a:pt x="1" y="2957"/>
                  </a:lnTo>
                  <a:lnTo>
                    <a:pt x="60484" y="63440"/>
                  </a:lnTo>
                  <a:lnTo>
                    <a:pt x="65054" y="63440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09D4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0" name="Shape 20"/>
            <p:cNvSpPr/>
            <p:nvPr/>
          </p:nvSpPr>
          <p:spPr>
            <a:xfrm>
              <a:off x="4172900" y="2637375"/>
              <a:ext cx="1690175" cy="1646500"/>
            </a:xfrm>
            <a:custGeom>
              <a:avLst/>
              <a:gdLst/>
              <a:ahLst/>
              <a:cxnLst/>
              <a:rect l="0" t="0" r="0" b="0"/>
              <a:pathLst>
                <a:path w="67607" h="65860" extrusionOk="0">
                  <a:moveTo>
                    <a:pt x="1747" y="1"/>
                  </a:moveTo>
                  <a:lnTo>
                    <a:pt x="0" y="2958"/>
                  </a:lnTo>
                  <a:lnTo>
                    <a:pt x="62903" y="65860"/>
                  </a:lnTo>
                  <a:lnTo>
                    <a:pt x="67607" y="65860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0AD3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1" name="Shape 21"/>
            <p:cNvSpPr/>
            <p:nvPr/>
          </p:nvSpPr>
          <p:spPr>
            <a:xfrm>
              <a:off x="4209850" y="2576900"/>
              <a:ext cx="1750675" cy="1706975"/>
            </a:xfrm>
            <a:custGeom>
              <a:avLst/>
              <a:gdLst/>
              <a:ahLst/>
              <a:cxnLst/>
              <a:rect l="0" t="0" r="0" b="0"/>
              <a:pathLst>
                <a:path w="70027" h="68279" extrusionOk="0">
                  <a:moveTo>
                    <a:pt x="1613" y="1"/>
                  </a:moveTo>
                  <a:lnTo>
                    <a:pt x="0" y="2823"/>
                  </a:lnTo>
                  <a:lnTo>
                    <a:pt x="65322" y="68279"/>
                  </a:lnTo>
                  <a:lnTo>
                    <a:pt x="70027" y="68279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0BD1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2" name="Shape 22"/>
            <p:cNvSpPr/>
            <p:nvPr/>
          </p:nvSpPr>
          <p:spPr>
            <a:xfrm>
              <a:off x="4243450" y="2513050"/>
              <a:ext cx="1814525" cy="1770825"/>
            </a:xfrm>
            <a:custGeom>
              <a:avLst/>
              <a:gdLst/>
              <a:ahLst/>
              <a:cxnLst/>
              <a:rect l="0" t="0" r="0" b="0"/>
              <a:pathLst>
                <a:path w="72581" h="70833" extrusionOk="0">
                  <a:moveTo>
                    <a:pt x="1748" y="1"/>
                  </a:moveTo>
                  <a:lnTo>
                    <a:pt x="1" y="2958"/>
                  </a:lnTo>
                  <a:lnTo>
                    <a:pt x="67876" y="70833"/>
                  </a:lnTo>
                  <a:lnTo>
                    <a:pt x="72581" y="70833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CCF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3" name="Shape 23"/>
            <p:cNvSpPr/>
            <p:nvPr/>
          </p:nvSpPr>
          <p:spPr>
            <a:xfrm>
              <a:off x="4280425" y="2452575"/>
              <a:ext cx="1875000" cy="1831300"/>
            </a:xfrm>
            <a:custGeom>
              <a:avLst/>
              <a:gdLst/>
              <a:ahLst/>
              <a:cxnLst/>
              <a:rect l="0" t="0" r="0" b="0"/>
              <a:pathLst>
                <a:path w="75000" h="73252" extrusionOk="0">
                  <a:moveTo>
                    <a:pt x="1613" y="1"/>
                  </a:moveTo>
                  <a:lnTo>
                    <a:pt x="0" y="2957"/>
                  </a:lnTo>
                  <a:lnTo>
                    <a:pt x="70295" y="73252"/>
                  </a:lnTo>
                  <a:lnTo>
                    <a:pt x="74999" y="73252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0DCDC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4" name="Shape 24"/>
            <p:cNvSpPr/>
            <p:nvPr/>
          </p:nvSpPr>
          <p:spPr>
            <a:xfrm>
              <a:off x="4314025" y="2392100"/>
              <a:ext cx="1935475" cy="1891775"/>
            </a:xfrm>
            <a:custGeom>
              <a:avLst/>
              <a:gdLst/>
              <a:ahLst/>
              <a:cxnLst/>
              <a:rect l="0" t="0" r="0" b="0"/>
              <a:pathLst>
                <a:path w="77419" h="75671" extrusionOk="0">
                  <a:moveTo>
                    <a:pt x="1747" y="0"/>
                  </a:moveTo>
                  <a:lnTo>
                    <a:pt x="0" y="2957"/>
                  </a:lnTo>
                  <a:lnTo>
                    <a:pt x="72849" y="75671"/>
                  </a:lnTo>
                  <a:lnTo>
                    <a:pt x="77419" y="75671"/>
                  </a:lnTo>
                  <a:lnTo>
                    <a:pt x="1747" y="0"/>
                  </a:lnTo>
                  <a:close/>
                </a:path>
              </a:pathLst>
            </a:custGeom>
            <a:solidFill>
              <a:srgbClr val="0ECC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5" name="Shape 25"/>
            <p:cNvSpPr/>
            <p:nvPr/>
          </p:nvSpPr>
          <p:spPr>
            <a:xfrm>
              <a:off x="4350975" y="2328250"/>
              <a:ext cx="1995975" cy="1955625"/>
            </a:xfrm>
            <a:custGeom>
              <a:avLst/>
              <a:gdLst/>
              <a:ahLst/>
              <a:cxnLst/>
              <a:rect l="0" t="0" r="0" b="0"/>
              <a:pathLst>
                <a:path w="79839" h="78225" extrusionOk="0">
                  <a:moveTo>
                    <a:pt x="1748" y="1"/>
                  </a:moveTo>
                  <a:lnTo>
                    <a:pt x="1" y="2957"/>
                  </a:lnTo>
                  <a:lnTo>
                    <a:pt x="75269" y="78225"/>
                  </a:lnTo>
                  <a:lnTo>
                    <a:pt x="79839" y="7822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0CA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6" name="Shape 26"/>
            <p:cNvSpPr/>
            <p:nvPr/>
          </p:nvSpPr>
          <p:spPr>
            <a:xfrm>
              <a:off x="4384575" y="2267775"/>
              <a:ext cx="2059825" cy="2016100"/>
            </a:xfrm>
            <a:custGeom>
              <a:avLst/>
              <a:gdLst/>
              <a:ahLst/>
              <a:cxnLst/>
              <a:rect l="0" t="0" r="0" b="0"/>
              <a:pathLst>
                <a:path w="82393" h="80644" extrusionOk="0">
                  <a:moveTo>
                    <a:pt x="1748" y="0"/>
                  </a:moveTo>
                  <a:lnTo>
                    <a:pt x="1" y="2957"/>
                  </a:lnTo>
                  <a:lnTo>
                    <a:pt x="77823" y="80644"/>
                  </a:lnTo>
                  <a:lnTo>
                    <a:pt x="82392" y="8064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1C8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7" name="Shape 27"/>
            <p:cNvSpPr/>
            <p:nvPr/>
          </p:nvSpPr>
          <p:spPr>
            <a:xfrm>
              <a:off x="4421550" y="2207275"/>
              <a:ext cx="2120300" cy="2076600"/>
            </a:xfrm>
            <a:custGeom>
              <a:avLst/>
              <a:gdLst/>
              <a:ahLst/>
              <a:cxnLst/>
              <a:rect l="0" t="0" r="0" b="0"/>
              <a:pathLst>
                <a:path w="84812" h="83064" extrusionOk="0">
                  <a:moveTo>
                    <a:pt x="1747" y="1"/>
                  </a:moveTo>
                  <a:lnTo>
                    <a:pt x="0" y="2958"/>
                  </a:lnTo>
                  <a:lnTo>
                    <a:pt x="80107" y="83064"/>
                  </a:lnTo>
                  <a:lnTo>
                    <a:pt x="84811" y="83064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12C7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8" name="Shape 28"/>
            <p:cNvSpPr/>
            <p:nvPr/>
          </p:nvSpPr>
          <p:spPr>
            <a:xfrm>
              <a:off x="4458500" y="2146800"/>
              <a:ext cx="2130375" cy="2137075"/>
            </a:xfrm>
            <a:custGeom>
              <a:avLst/>
              <a:gdLst/>
              <a:ahLst/>
              <a:cxnLst/>
              <a:rect l="0" t="0" r="0" b="0"/>
              <a:pathLst>
                <a:path w="85215" h="85483" extrusionOk="0">
                  <a:moveTo>
                    <a:pt x="1614" y="1"/>
                  </a:moveTo>
                  <a:lnTo>
                    <a:pt x="1" y="2823"/>
                  </a:lnTo>
                  <a:lnTo>
                    <a:pt x="82527" y="85483"/>
                  </a:lnTo>
                  <a:lnTo>
                    <a:pt x="84005" y="85483"/>
                  </a:lnTo>
                  <a:lnTo>
                    <a:pt x="85215" y="83467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13C5D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9" name="Shape 29"/>
            <p:cNvSpPr/>
            <p:nvPr/>
          </p:nvSpPr>
          <p:spPr>
            <a:xfrm>
              <a:off x="4492100" y="2082950"/>
              <a:ext cx="2133750" cy="2163975"/>
            </a:xfrm>
            <a:custGeom>
              <a:avLst/>
              <a:gdLst/>
              <a:ahLst/>
              <a:cxnLst/>
              <a:rect l="0" t="0" r="0" b="0"/>
              <a:pathLst>
                <a:path w="85350" h="86559" extrusionOk="0">
                  <a:moveTo>
                    <a:pt x="1748" y="1"/>
                  </a:moveTo>
                  <a:lnTo>
                    <a:pt x="1" y="2958"/>
                  </a:lnTo>
                  <a:lnTo>
                    <a:pt x="83602" y="86559"/>
                  </a:lnTo>
                  <a:lnTo>
                    <a:pt x="85349" y="83602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4C3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0" name="Shape 30"/>
            <p:cNvSpPr/>
            <p:nvPr/>
          </p:nvSpPr>
          <p:spPr>
            <a:xfrm>
              <a:off x="4529075" y="2022475"/>
              <a:ext cx="2130375" cy="2163975"/>
            </a:xfrm>
            <a:custGeom>
              <a:avLst/>
              <a:gdLst/>
              <a:ahLst/>
              <a:cxnLst/>
              <a:rect l="0" t="0" r="0" b="0"/>
              <a:pathLst>
                <a:path w="85215" h="86559" extrusionOk="0">
                  <a:moveTo>
                    <a:pt x="1613" y="1"/>
                  </a:moveTo>
                  <a:lnTo>
                    <a:pt x="0" y="2957"/>
                  </a:lnTo>
                  <a:lnTo>
                    <a:pt x="83467" y="86558"/>
                  </a:lnTo>
                  <a:lnTo>
                    <a:pt x="85214" y="83601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5C1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1" name="Shape 31"/>
            <p:cNvSpPr/>
            <p:nvPr/>
          </p:nvSpPr>
          <p:spPr>
            <a:xfrm>
              <a:off x="4562675" y="1962000"/>
              <a:ext cx="2133725" cy="2160600"/>
            </a:xfrm>
            <a:custGeom>
              <a:avLst/>
              <a:gdLst/>
              <a:ahLst/>
              <a:cxnLst/>
              <a:rect l="0" t="0" r="0" b="0"/>
              <a:pathLst>
                <a:path w="85349" h="86424" extrusionOk="0">
                  <a:moveTo>
                    <a:pt x="1748" y="0"/>
                  </a:moveTo>
                  <a:lnTo>
                    <a:pt x="0" y="2957"/>
                  </a:lnTo>
                  <a:lnTo>
                    <a:pt x="83602" y="86424"/>
                  </a:lnTo>
                  <a:lnTo>
                    <a:pt x="85349" y="83467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6C0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2" name="Shape 32"/>
            <p:cNvSpPr/>
            <p:nvPr/>
          </p:nvSpPr>
          <p:spPr>
            <a:xfrm>
              <a:off x="4599625" y="1898150"/>
              <a:ext cx="2130375" cy="2163975"/>
            </a:xfrm>
            <a:custGeom>
              <a:avLst/>
              <a:gdLst/>
              <a:ahLst/>
              <a:cxnLst/>
              <a:rect l="0" t="0" r="0" b="0"/>
              <a:pathLst>
                <a:path w="85215" h="86559" extrusionOk="0">
                  <a:moveTo>
                    <a:pt x="1614" y="0"/>
                  </a:moveTo>
                  <a:lnTo>
                    <a:pt x="1" y="2957"/>
                  </a:lnTo>
                  <a:lnTo>
                    <a:pt x="83602" y="86558"/>
                  </a:lnTo>
                  <a:lnTo>
                    <a:pt x="85215" y="8360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7BE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3" name="Shape 33"/>
            <p:cNvSpPr/>
            <p:nvPr/>
          </p:nvSpPr>
          <p:spPr>
            <a:xfrm>
              <a:off x="4633225" y="1837675"/>
              <a:ext cx="2133750" cy="2163950"/>
            </a:xfrm>
            <a:custGeom>
              <a:avLst/>
              <a:gdLst/>
              <a:ahLst/>
              <a:cxnLst/>
              <a:rect l="0" t="0" r="0" b="0"/>
              <a:pathLst>
                <a:path w="85350" h="86558" extrusionOk="0">
                  <a:moveTo>
                    <a:pt x="1748" y="0"/>
                  </a:moveTo>
                  <a:lnTo>
                    <a:pt x="1" y="2957"/>
                  </a:lnTo>
                  <a:lnTo>
                    <a:pt x="83602" y="86558"/>
                  </a:lnTo>
                  <a:lnTo>
                    <a:pt x="85349" y="83601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8BCD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4" name="Shape 34"/>
            <p:cNvSpPr/>
            <p:nvPr/>
          </p:nvSpPr>
          <p:spPr>
            <a:xfrm>
              <a:off x="4670200" y="1777175"/>
              <a:ext cx="2130375" cy="2160625"/>
            </a:xfrm>
            <a:custGeom>
              <a:avLst/>
              <a:gdLst/>
              <a:ahLst/>
              <a:cxnLst/>
              <a:rect l="0" t="0" r="0" b="0"/>
              <a:pathLst>
                <a:path w="85215" h="86425" extrusionOk="0">
                  <a:moveTo>
                    <a:pt x="1748" y="1"/>
                  </a:moveTo>
                  <a:lnTo>
                    <a:pt x="0" y="2958"/>
                  </a:lnTo>
                  <a:lnTo>
                    <a:pt x="83602" y="86424"/>
                  </a:lnTo>
                  <a:lnTo>
                    <a:pt x="85215" y="83467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9B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5" name="Shape 35"/>
            <p:cNvSpPr/>
            <p:nvPr/>
          </p:nvSpPr>
          <p:spPr>
            <a:xfrm>
              <a:off x="4707150" y="1713350"/>
              <a:ext cx="2130375" cy="2163950"/>
            </a:xfrm>
            <a:custGeom>
              <a:avLst/>
              <a:gdLst/>
              <a:ahLst/>
              <a:cxnLst/>
              <a:rect l="0" t="0" r="0" b="0"/>
              <a:pathLst>
                <a:path w="85215" h="86558" extrusionOk="0">
                  <a:moveTo>
                    <a:pt x="1614" y="0"/>
                  </a:moveTo>
                  <a:lnTo>
                    <a:pt x="1" y="2957"/>
                  </a:lnTo>
                  <a:lnTo>
                    <a:pt x="83468" y="86558"/>
                  </a:lnTo>
                  <a:lnTo>
                    <a:pt x="85215" y="8360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BB9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6" name="Shape 36"/>
            <p:cNvSpPr/>
            <p:nvPr/>
          </p:nvSpPr>
          <p:spPr>
            <a:xfrm>
              <a:off x="4740750" y="1652850"/>
              <a:ext cx="2130400" cy="2163975"/>
            </a:xfrm>
            <a:custGeom>
              <a:avLst/>
              <a:gdLst/>
              <a:ahLst/>
              <a:cxnLst/>
              <a:rect l="0" t="0" r="0" b="0"/>
              <a:pathLst>
                <a:path w="85216" h="86559" extrusionOk="0">
                  <a:moveTo>
                    <a:pt x="1748" y="1"/>
                  </a:moveTo>
                  <a:lnTo>
                    <a:pt x="1" y="2958"/>
                  </a:lnTo>
                  <a:lnTo>
                    <a:pt x="83602" y="86559"/>
                  </a:lnTo>
                  <a:lnTo>
                    <a:pt x="85215" y="83602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CB7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7" name="Shape 37"/>
            <p:cNvSpPr/>
            <p:nvPr/>
          </p:nvSpPr>
          <p:spPr>
            <a:xfrm>
              <a:off x="4777725" y="1592375"/>
              <a:ext cx="2130375" cy="2160600"/>
            </a:xfrm>
            <a:custGeom>
              <a:avLst/>
              <a:gdLst/>
              <a:ahLst/>
              <a:cxnLst/>
              <a:rect l="0" t="0" r="0" b="0"/>
              <a:pathLst>
                <a:path w="85215" h="86424" extrusionOk="0">
                  <a:moveTo>
                    <a:pt x="1613" y="1"/>
                  </a:moveTo>
                  <a:lnTo>
                    <a:pt x="0" y="2957"/>
                  </a:lnTo>
                  <a:lnTo>
                    <a:pt x="83467" y="86424"/>
                  </a:lnTo>
                  <a:lnTo>
                    <a:pt x="85215" y="83601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DB5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8" name="Shape 38"/>
            <p:cNvSpPr/>
            <p:nvPr/>
          </p:nvSpPr>
          <p:spPr>
            <a:xfrm>
              <a:off x="4811325" y="1531900"/>
              <a:ext cx="2133750" cy="2160600"/>
            </a:xfrm>
            <a:custGeom>
              <a:avLst/>
              <a:gdLst/>
              <a:ahLst/>
              <a:cxnLst/>
              <a:rect l="0" t="0" r="0" b="0"/>
              <a:pathLst>
                <a:path w="85350" h="86424" extrusionOk="0">
                  <a:moveTo>
                    <a:pt x="1748" y="0"/>
                  </a:moveTo>
                  <a:lnTo>
                    <a:pt x="0" y="2823"/>
                  </a:lnTo>
                  <a:lnTo>
                    <a:pt x="83602" y="86423"/>
                  </a:lnTo>
                  <a:lnTo>
                    <a:pt x="85349" y="83467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EB4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9" name="Shape 39"/>
            <p:cNvSpPr/>
            <p:nvPr/>
          </p:nvSpPr>
          <p:spPr>
            <a:xfrm>
              <a:off x="4848275" y="1468050"/>
              <a:ext cx="2130400" cy="2163975"/>
            </a:xfrm>
            <a:custGeom>
              <a:avLst/>
              <a:gdLst/>
              <a:ahLst/>
              <a:cxnLst/>
              <a:rect l="0" t="0" r="0" b="0"/>
              <a:pathLst>
                <a:path w="85216" h="86559" extrusionOk="0">
                  <a:moveTo>
                    <a:pt x="1614" y="0"/>
                  </a:moveTo>
                  <a:lnTo>
                    <a:pt x="1" y="2957"/>
                  </a:lnTo>
                  <a:lnTo>
                    <a:pt x="83602" y="86558"/>
                  </a:lnTo>
                  <a:lnTo>
                    <a:pt x="85215" y="8360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FB2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0" name="Shape 40"/>
            <p:cNvSpPr/>
            <p:nvPr/>
          </p:nvSpPr>
          <p:spPr>
            <a:xfrm>
              <a:off x="4881875" y="1431100"/>
              <a:ext cx="2133750" cy="2140425"/>
            </a:xfrm>
            <a:custGeom>
              <a:avLst/>
              <a:gdLst/>
              <a:ahLst/>
              <a:cxnLst/>
              <a:rect l="0" t="0" r="0" b="0"/>
              <a:pathLst>
                <a:path w="85350" h="85617" extrusionOk="0">
                  <a:moveTo>
                    <a:pt x="1211" y="0"/>
                  </a:moveTo>
                  <a:lnTo>
                    <a:pt x="1" y="2016"/>
                  </a:lnTo>
                  <a:lnTo>
                    <a:pt x="83602" y="85617"/>
                  </a:lnTo>
                  <a:lnTo>
                    <a:pt x="85350" y="82660"/>
                  </a:lnTo>
                  <a:lnTo>
                    <a:pt x="2689" y="0"/>
                  </a:lnTo>
                  <a:close/>
                </a:path>
              </a:pathLst>
            </a:custGeom>
            <a:solidFill>
              <a:srgbClr val="20B0D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1" name="Shape 41"/>
            <p:cNvSpPr/>
            <p:nvPr/>
          </p:nvSpPr>
          <p:spPr>
            <a:xfrm>
              <a:off x="4928925" y="1431100"/>
              <a:ext cx="2120300" cy="2076600"/>
            </a:xfrm>
            <a:custGeom>
              <a:avLst/>
              <a:gdLst/>
              <a:ahLst/>
              <a:cxnLst/>
              <a:rect l="0" t="0" r="0" b="0"/>
              <a:pathLst>
                <a:path w="84812" h="83064" extrusionOk="0">
                  <a:moveTo>
                    <a:pt x="1" y="0"/>
                  </a:moveTo>
                  <a:lnTo>
                    <a:pt x="83199" y="83063"/>
                  </a:lnTo>
                  <a:lnTo>
                    <a:pt x="84812" y="80106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1AE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2" name="Shape 42"/>
            <p:cNvSpPr/>
            <p:nvPr/>
          </p:nvSpPr>
          <p:spPr>
            <a:xfrm>
              <a:off x="5026375" y="1431100"/>
              <a:ext cx="2059825" cy="2016100"/>
            </a:xfrm>
            <a:custGeom>
              <a:avLst/>
              <a:gdLst/>
              <a:ahLst/>
              <a:cxnLst/>
              <a:rect l="0" t="0" r="0" b="0"/>
              <a:pathLst>
                <a:path w="82393" h="80644" extrusionOk="0">
                  <a:moveTo>
                    <a:pt x="0" y="0"/>
                  </a:moveTo>
                  <a:lnTo>
                    <a:pt x="80645" y="80644"/>
                  </a:lnTo>
                  <a:lnTo>
                    <a:pt x="82392" y="77687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2AD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3" name="Shape 43"/>
            <p:cNvSpPr/>
            <p:nvPr/>
          </p:nvSpPr>
          <p:spPr>
            <a:xfrm>
              <a:off x="5123825" y="1431100"/>
              <a:ext cx="1995975" cy="1955625"/>
            </a:xfrm>
            <a:custGeom>
              <a:avLst/>
              <a:gdLst/>
              <a:ahLst/>
              <a:cxnLst/>
              <a:rect l="0" t="0" r="0" b="0"/>
              <a:pathLst>
                <a:path w="79839" h="78225" extrusionOk="0">
                  <a:moveTo>
                    <a:pt x="0" y="0"/>
                  </a:moveTo>
                  <a:lnTo>
                    <a:pt x="78225" y="78225"/>
                  </a:lnTo>
                  <a:lnTo>
                    <a:pt x="79838" y="75268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3AB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4" name="Shape 44"/>
            <p:cNvSpPr/>
            <p:nvPr/>
          </p:nvSpPr>
          <p:spPr>
            <a:xfrm>
              <a:off x="5221275" y="1431100"/>
              <a:ext cx="1935475" cy="1891775"/>
            </a:xfrm>
            <a:custGeom>
              <a:avLst/>
              <a:gdLst/>
              <a:ahLst/>
              <a:cxnLst/>
              <a:rect l="0" t="0" r="0" b="0"/>
              <a:pathLst>
                <a:path w="77419" h="75671" extrusionOk="0">
                  <a:moveTo>
                    <a:pt x="0" y="0"/>
                  </a:moveTo>
                  <a:lnTo>
                    <a:pt x="75671" y="75671"/>
                  </a:lnTo>
                  <a:lnTo>
                    <a:pt x="77419" y="72714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5A9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5" name="Shape 45"/>
            <p:cNvSpPr/>
            <p:nvPr/>
          </p:nvSpPr>
          <p:spPr>
            <a:xfrm>
              <a:off x="5318700" y="1431100"/>
              <a:ext cx="1875025" cy="1831300"/>
            </a:xfrm>
            <a:custGeom>
              <a:avLst/>
              <a:gdLst/>
              <a:ahLst/>
              <a:cxnLst/>
              <a:rect l="0" t="0" r="0" b="0"/>
              <a:pathLst>
                <a:path w="75001" h="73252" extrusionOk="0">
                  <a:moveTo>
                    <a:pt x="1" y="0"/>
                  </a:moveTo>
                  <a:lnTo>
                    <a:pt x="73253" y="73251"/>
                  </a:lnTo>
                  <a:lnTo>
                    <a:pt x="75000" y="70295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6A8D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6" name="Shape 46"/>
            <p:cNvSpPr/>
            <p:nvPr/>
          </p:nvSpPr>
          <p:spPr>
            <a:xfrm>
              <a:off x="5416150" y="1431100"/>
              <a:ext cx="1811175" cy="1770825"/>
            </a:xfrm>
            <a:custGeom>
              <a:avLst/>
              <a:gdLst/>
              <a:ahLst/>
              <a:cxnLst/>
              <a:rect l="0" t="0" r="0" b="0"/>
              <a:pathLst>
                <a:path w="72447" h="70833" extrusionOk="0">
                  <a:moveTo>
                    <a:pt x="1" y="0"/>
                  </a:moveTo>
                  <a:lnTo>
                    <a:pt x="70699" y="70832"/>
                  </a:lnTo>
                  <a:lnTo>
                    <a:pt x="72446" y="67875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7A6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7" name="Shape 47"/>
            <p:cNvSpPr/>
            <p:nvPr/>
          </p:nvSpPr>
          <p:spPr>
            <a:xfrm>
              <a:off x="5510250" y="1431100"/>
              <a:ext cx="1754025" cy="1706975"/>
            </a:xfrm>
            <a:custGeom>
              <a:avLst/>
              <a:gdLst/>
              <a:ahLst/>
              <a:cxnLst/>
              <a:rect l="0" t="0" r="0" b="0"/>
              <a:pathLst>
                <a:path w="70161" h="68279" extrusionOk="0">
                  <a:moveTo>
                    <a:pt x="0" y="0"/>
                  </a:moveTo>
                  <a:lnTo>
                    <a:pt x="68413" y="68278"/>
                  </a:lnTo>
                  <a:lnTo>
                    <a:pt x="70161" y="65456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28A4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8" name="Shape 48"/>
            <p:cNvSpPr/>
            <p:nvPr/>
          </p:nvSpPr>
          <p:spPr>
            <a:xfrm>
              <a:off x="5607675" y="1431100"/>
              <a:ext cx="1690200" cy="1646500"/>
            </a:xfrm>
            <a:custGeom>
              <a:avLst/>
              <a:gdLst/>
              <a:ahLst/>
              <a:cxnLst/>
              <a:rect l="0" t="0" r="0" b="0"/>
              <a:pathLst>
                <a:path w="67608" h="65860" extrusionOk="0">
                  <a:moveTo>
                    <a:pt x="1" y="0"/>
                  </a:moveTo>
                  <a:lnTo>
                    <a:pt x="65995" y="65859"/>
                  </a:lnTo>
                  <a:lnTo>
                    <a:pt x="67608" y="62902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9A2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9" name="Shape 49"/>
            <p:cNvSpPr/>
            <p:nvPr/>
          </p:nvSpPr>
          <p:spPr>
            <a:xfrm>
              <a:off x="5705125" y="1431100"/>
              <a:ext cx="1629725" cy="1586000"/>
            </a:xfrm>
            <a:custGeom>
              <a:avLst/>
              <a:gdLst/>
              <a:ahLst/>
              <a:cxnLst/>
              <a:rect l="0" t="0" r="0" b="0"/>
              <a:pathLst>
                <a:path w="65189" h="63440" extrusionOk="0">
                  <a:moveTo>
                    <a:pt x="1" y="0"/>
                  </a:moveTo>
                  <a:lnTo>
                    <a:pt x="63441" y="63440"/>
                  </a:lnTo>
                  <a:lnTo>
                    <a:pt x="65188" y="60483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AA1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50" name="Shape 50"/>
            <p:cNvSpPr/>
            <p:nvPr/>
          </p:nvSpPr>
          <p:spPr>
            <a:xfrm>
              <a:off x="5802575" y="1431100"/>
              <a:ext cx="1565875" cy="1525525"/>
            </a:xfrm>
            <a:custGeom>
              <a:avLst/>
              <a:gdLst/>
              <a:ahLst/>
              <a:cxnLst/>
              <a:rect l="0" t="0" r="0" b="0"/>
              <a:pathLst>
                <a:path w="62635" h="61021" extrusionOk="0">
                  <a:moveTo>
                    <a:pt x="1" y="0"/>
                  </a:moveTo>
                  <a:lnTo>
                    <a:pt x="61021" y="61020"/>
                  </a:lnTo>
                  <a:lnTo>
                    <a:pt x="62634" y="58064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B9F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51" name="Shape 51"/>
            <p:cNvSpPr/>
            <p:nvPr/>
          </p:nvSpPr>
          <p:spPr>
            <a:xfrm>
              <a:off x="5900025" y="1431100"/>
              <a:ext cx="1481850" cy="1461675"/>
            </a:xfrm>
            <a:custGeom>
              <a:avLst/>
              <a:gdLst/>
              <a:ahLst/>
              <a:cxnLst/>
              <a:rect l="0" t="0" r="0" b="0"/>
              <a:pathLst>
                <a:path w="59274" h="58467" extrusionOk="0">
                  <a:moveTo>
                    <a:pt x="0" y="0"/>
                  </a:moveTo>
                  <a:lnTo>
                    <a:pt x="58468" y="58467"/>
                  </a:lnTo>
                  <a:lnTo>
                    <a:pt x="59274" y="57123"/>
                  </a:lnTo>
                  <a:lnTo>
                    <a:pt x="56048" y="51478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C9D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52" name="Shape 52"/>
            <p:cNvSpPr/>
            <p:nvPr/>
          </p:nvSpPr>
          <p:spPr>
            <a:xfrm>
              <a:off x="5997475" y="1431100"/>
              <a:ext cx="1307125" cy="1297025"/>
            </a:xfrm>
            <a:custGeom>
              <a:avLst/>
              <a:gdLst/>
              <a:ahLst/>
              <a:cxnLst/>
              <a:rect l="0" t="0" r="0" b="0"/>
              <a:pathLst>
                <a:path w="52285" h="51881" extrusionOk="0">
                  <a:moveTo>
                    <a:pt x="0" y="0"/>
                  </a:moveTo>
                  <a:lnTo>
                    <a:pt x="51747" y="51881"/>
                  </a:lnTo>
                  <a:lnTo>
                    <a:pt x="52285" y="51478"/>
                  </a:lnTo>
                  <a:lnTo>
                    <a:pt x="46908" y="42338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D9CD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53" name="Shape 53"/>
            <p:cNvSpPr/>
            <p:nvPr/>
          </p:nvSpPr>
          <p:spPr>
            <a:xfrm>
              <a:off x="6094900" y="1431100"/>
              <a:ext cx="1075300" cy="1065175"/>
            </a:xfrm>
            <a:custGeom>
              <a:avLst/>
              <a:gdLst/>
              <a:ahLst/>
              <a:cxnLst/>
              <a:rect l="0" t="0" r="0" b="0"/>
              <a:pathLst>
                <a:path w="43012" h="42607" extrusionOk="0">
                  <a:moveTo>
                    <a:pt x="1" y="0"/>
                  </a:moveTo>
                  <a:lnTo>
                    <a:pt x="42608" y="42607"/>
                  </a:lnTo>
                  <a:lnTo>
                    <a:pt x="43011" y="42338"/>
                  </a:lnTo>
                  <a:lnTo>
                    <a:pt x="37769" y="33064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F9AE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54" name="Shape 54"/>
            <p:cNvSpPr/>
            <p:nvPr/>
          </p:nvSpPr>
          <p:spPr>
            <a:xfrm>
              <a:off x="6189000" y="1431100"/>
              <a:ext cx="850150" cy="836700"/>
            </a:xfrm>
            <a:custGeom>
              <a:avLst/>
              <a:gdLst/>
              <a:ahLst/>
              <a:cxnLst/>
              <a:rect l="0" t="0" r="0" b="0"/>
              <a:pathLst>
                <a:path w="34006" h="33468" extrusionOk="0">
                  <a:moveTo>
                    <a:pt x="0" y="0"/>
                  </a:moveTo>
                  <a:lnTo>
                    <a:pt x="33602" y="33467"/>
                  </a:lnTo>
                  <a:lnTo>
                    <a:pt x="34005" y="33198"/>
                  </a:lnTo>
                  <a:lnTo>
                    <a:pt x="28629" y="23924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3098E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55" name="Shape 55"/>
            <p:cNvSpPr/>
            <p:nvPr/>
          </p:nvSpPr>
          <p:spPr>
            <a:xfrm>
              <a:off x="6286450" y="1431100"/>
              <a:ext cx="618300" cy="608200"/>
            </a:xfrm>
            <a:custGeom>
              <a:avLst/>
              <a:gdLst/>
              <a:ahLst/>
              <a:cxnLst/>
              <a:rect l="0" t="0" r="0" b="0"/>
              <a:pathLst>
                <a:path w="24732" h="24328" extrusionOk="0">
                  <a:moveTo>
                    <a:pt x="0" y="0"/>
                  </a:moveTo>
                  <a:lnTo>
                    <a:pt x="24328" y="24328"/>
                  </a:lnTo>
                  <a:lnTo>
                    <a:pt x="24731" y="23924"/>
                  </a:lnTo>
                  <a:lnTo>
                    <a:pt x="19489" y="14785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3196E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56" name="Shape 56"/>
            <p:cNvSpPr/>
            <p:nvPr/>
          </p:nvSpPr>
          <p:spPr>
            <a:xfrm>
              <a:off x="6383900" y="1431100"/>
              <a:ext cx="389800" cy="376350"/>
            </a:xfrm>
            <a:custGeom>
              <a:avLst/>
              <a:gdLst/>
              <a:ahLst/>
              <a:cxnLst/>
              <a:rect l="0" t="0" r="0" b="0"/>
              <a:pathLst>
                <a:path w="15592" h="15054" extrusionOk="0">
                  <a:moveTo>
                    <a:pt x="0" y="0"/>
                  </a:moveTo>
                  <a:lnTo>
                    <a:pt x="15188" y="15054"/>
                  </a:lnTo>
                  <a:lnTo>
                    <a:pt x="15591" y="14785"/>
                  </a:lnTo>
                  <a:lnTo>
                    <a:pt x="10215" y="5645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3295E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57" name="Shape 57"/>
            <p:cNvSpPr/>
            <p:nvPr/>
          </p:nvSpPr>
          <p:spPr>
            <a:xfrm>
              <a:off x="6481325" y="1431100"/>
              <a:ext cx="157950" cy="147850"/>
            </a:xfrm>
            <a:custGeom>
              <a:avLst/>
              <a:gdLst/>
              <a:ahLst/>
              <a:cxnLst/>
              <a:rect l="0" t="0" r="0" b="0"/>
              <a:pathLst>
                <a:path w="6318" h="5914" extrusionOk="0">
                  <a:moveTo>
                    <a:pt x="1" y="0"/>
                  </a:moveTo>
                  <a:lnTo>
                    <a:pt x="5915" y="5914"/>
                  </a:lnTo>
                  <a:lnTo>
                    <a:pt x="6318" y="5645"/>
                  </a:lnTo>
                  <a:lnTo>
                    <a:pt x="3092" y="0"/>
                  </a:lnTo>
                  <a:close/>
                </a:path>
              </a:pathLst>
            </a:custGeom>
            <a:solidFill>
              <a:srgbClr val="3393E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</p:grpSp>
      <p:sp>
        <p:nvSpPr>
          <p:cNvPr id="58" name="Shape 58"/>
          <p:cNvSpPr/>
          <p:nvPr/>
        </p:nvSpPr>
        <p:spPr>
          <a:xfrm rot="10800000" flipH="1">
            <a:off x="2809875" y="-172875"/>
            <a:ext cx="1111499" cy="9624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19BBD5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59" name="Shape 59"/>
          <p:cNvSpPr/>
          <p:nvPr/>
        </p:nvSpPr>
        <p:spPr>
          <a:xfrm rot="10800000" flipH="1">
            <a:off x="3602723" y="1360109"/>
            <a:ext cx="493799" cy="427499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60" name="Shape 60"/>
          <p:cNvSpPr/>
          <p:nvPr/>
        </p:nvSpPr>
        <p:spPr>
          <a:xfrm rot="10800000" flipH="1">
            <a:off x="5278914" y="855278"/>
            <a:ext cx="944700" cy="818100"/>
          </a:xfrm>
          <a:prstGeom prst="hexagon">
            <a:avLst>
              <a:gd name="adj" fmla="val 28678"/>
              <a:gd name="vf" fmla="val 115470"/>
            </a:avLst>
          </a:prstGeom>
          <a:noFill/>
          <a:ln w="76200" cap="flat" cmpd="sng">
            <a:solidFill>
              <a:srgbClr val="184769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61" name="Shape 61"/>
          <p:cNvSpPr/>
          <p:nvPr/>
        </p:nvSpPr>
        <p:spPr>
          <a:xfrm rot="10800000" flipH="1">
            <a:off x="5365798" y="352324"/>
            <a:ext cx="493799" cy="427199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00E1C6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grpSp>
        <p:nvGrpSpPr>
          <p:cNvPr id="62" name="Shape 62"/>
          <p:cNvGrpSpPr/>
          <p:nvPr/>
        </p:nvGrpSpPr>
        <p:grpSpPr>
          <a:xfrm>
            <a:off x="5549153" y="1029780"/>
            <a:ext cx="404640" cy="374058"/>
            <a:chOff x="5975075" y="2327500"/>
            <a:chExt cx="420100" cy="388350"/>
          </a:xfrm>
        </p:grpSpPr>
        <p:sp>
          <p:nvSpPr>
            <p:cNvPr id="63" name="Shape 63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0" t="0" r="0" b="0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64" name="Shape 64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0" t="0" r="0" b="0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</p:grpSp>
      <p:sp>
        <p:nvSpPr>
          <p:cNvPr id="65" name="Shape 65"/>
          <p:cNvSpPr/>
          <p:nvPr/>
        </p:nvSpPr>
        <p:spPr>
          <a:xfrm>
            <a:off x="3253021" y="113273"/>
            <a:ext cx="225084" cy="389963"/>
          </a:xfrm>
          <a:custGeom>
            <a:avLst/>
            <a:gdLst/>
            <a:ahLst/>
            <a:cxnLst/>
            <a:rect l="0" t="0" r="0" b="0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grpSp>
        <p:nvGrpSpPr>
          <p:cNvPr id="66" name="Shape 66"/>
          <p:cNvGrpSpPr/>
          <p:nvPr/>
        </p:nvGrpSpPr>
        <p:grpSpPr>
          <a:xfrm>
            <a:off x="4380525" y="515192"/>
            <a:ext cx="382958" cy="607110"/>
            <a:chOff x="6718575" y="2318625"/>
            <a:chExt cx="256950" cy="407375"/>
          </a:xfrm>
        </p:grpSpPr>
        <p:sp>
          <p:nvSpPr>
            <p:cNvPr id="67" name="Shape 67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68" name="Shape 68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69" name="Shape 69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0" t="0" r="0" b="0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0" name="Shape 70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1" name="Shape 71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0" t="0" r="0" b="0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2" name="Shape 72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3" name="Shape 73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0" t="0" r="0" b="0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4" name="Shape 74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0" t="0" r="0" b="0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</p:grpSp>
      <p:grpSp>
        <p:nvGrpSpPr>
          <p:cNvPr id="75" name="Shape 75"/>
          <p:cNvGrpSpPr/>
          <p:nvPr/>
        </p:nvGrpSpPr>
        <p:grpSpPr>
          <a:xfrm>
            <a:off x="3199463" y="902958"/>
            <a:ext cx="395017" cy="403296"/>
            <a:chOff x="3951850" y="2985350"/>
            <a:chExt cx="407950" cy="416500"/>
          </a:xfrm>
        </p:grpSpPr>
        <p:sp>
          <p:nvSpPr>
            <p:cNvPr id="76" name="Shape 76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0" t="0" r="0" b="0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7" name="Shape 77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0" t="0" r="0" b="0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8" name="Shape 78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0" t="0" r="0" b="0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9" name="Shape 79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0" t="0" r="0" b="0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</p:grpSp>
      <p:grpSp>
        <p:nvGrpSpPr>
          <p:cNvPr id="80" name="Shape 80"/>
          <p:cNvGrpSpPr/>
          <p:nvPr/>
        </p:nvGrpSpPr>
        <p:grpSpPr>
          <a:xfrm rot="10800000" flipH="1">
            <a:off x="3920311" y="3981675"/>
            <a:ext cx="1303376" cy="1127987"/>
            <a:chOff x="238125" y="1431100"/>
            <a:chExt cx="3296350" cy="2852775"/>
          </a:xfrm>
        </p:grpSpPr>
        <p:sp>
          <p:nvSpPr>
            <p:cNvPr id="81" name="Shape 81"/>
            <p:cNvSpPr/>
            <p:nvPr/>
          </p:nvSpPr>
          <p:spPr>
            <a:xfrm>
              <a:off x="980725" y="4136025"/>
              <a:ext cx="157950" cy="147850"/>
            </a:xfrm>
            <a:custGeom>
              <a:avLst/>
              <a:gdLst/>
              <a:ahLst/>
              <a:cxnLst/>
              <a:rect l="0" t="0" r="0" b="0"/>
              <a:pathLst>
                <a:path w="6318" h="5914" extrusionOk="0">
                  <a:moveTo>
                    <a:pt x="403" y="0"/>
                  </a:moveTo>
                  <a:lnTo>
                    <a:pt x="0" y="269"/>
                  </a:lnTo>
                  <a:lnTo>
                    <a:pt x="3226" y="5914"/>
                  </a:lnTo>
                  <a:lnTo>
                    <a:pt x="6317" y="5914"/>
                  </a:lnTo>
                  <a:lnTo>
                    <a:pt x="403" y="0"/>
                  </a:lnTo>
                  <a:close/>
                </a:path>
              </a:pathLst>
            </a:custGeom>
            <a:solidFill>
              <a:srgbClr val="00E2C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82" name="Shape 82"/>
            <p:cNvSpPr/>
            <p:nvPr/>
          </p:nvSpPr>
          <p:spPr>
            <a:xfrm>
              <a:off x="849675" y="3907525"/>
              <a:ext cx="386425" cy="376350"/>
            </a:xfrm>
            <a:custGeom>
              <a:avLst/>
              <a:gdLst/>
              <a:ahLst/>
              <a:cxnLst/>
              <a:rect l="0" t="0" r="0" b="0"/>
              <a:pathLst>
                <a:path w="15457" h="15054" extrusionOk="0">
                  <a:moveTo>
                    <a:pt x="403" y="0"/>
                  </a:moveTo>
                  <a:lnTo>
                    <a:pt x="0" y="269"/>
                  </a:lnTo>
                  <a:lnTo>
                    <a:pt x="5242" y="9543"/>
                  </a:lnTo>
                  <a:lnTo>
                    <a:pt x="10887" y="15054"/>
                  </a:lnTo>
                  <a:lnTo>
                    <a:pt x="15457" y="15054"/>
                  </a:lnTo>
                  <a:lnTo>
                    <a:pt x="403" y="0"/>
                  </a:lnTo>
                  <a:close/>
                </a:path>
              </a:pathLst>
            </a:custGeom>
            <a:solidFill>
              <a:srgbClr val="01E0C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83" name="Shape 83"/>
            <p:cNvSpPr/>
            <p:nvPr/>
          </p:nvSpPr>
          <p:spPr>
            <a:xfrm>
              <a:off x="715250" y="3675675"/>
              <a:ext cx="618300" cy="608200"/>
            </a:xfrm>
            <a:custGeom>
              <a:avLst/>
              <a:gdLst/>
              <a:ahLst/>
              <a:cxnLst/>
              <a:rect l="0" t="0" r="0" b="0"/>
              <a:pathLst>
                <a:path w="24732" h="24328" extrusionOk="0">
                  <a:moveTo>
                    <a:pt x="404" y="0"/>
                  </a:moveTo>
                  <a:lnTo>
                    <a:pt x="1" y="404"/>
                  </a:lnTo>
                  <a:lnTo>
                    <a:pt x="5377" y="9543"/>
                  </a:lnTo>
                  <a:lnTo>
                    <a:pt x="20162" y="24328"/>
                  </a:lnTo>
                  <a:lnTo>
                    <a:pt x="24732" y="24328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2DFC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84" name="Shape 84"/>
            <p:cNvSpPr/>
            <p:nvPr/>
          </p:nvSpPr>
          <p:spPr>
            <a:xfrm>
              <a:off x="584200" y="3447175"/>
              <a:ext cx="846800" cy="836700"/>
            </a:xfrm>
            <a:custGeom>
              <a:avLst/>
              <a:gdLst/>
              <a:ahLst/>
              <a:cxnLst/>
              <a:rect l="0" t="0" r="0" b="0"/>
              <a:pathLst>
                <a:path w="33872" h="33468" extrusionOk="0">
                  <a:moveTo>
                    <a:pt x="404" y="1"/>
                  </a:moveTo>
                  <a:lnTo>
                    <a:pt x="1" y="270"/>
                  </a:lnTo>
                  <a:lnTo>
                    <a:pt x="5243" y="9544"/>
                  </a:lnTo>
                  <a:lnTo>
                    <a:pt x="29167" y="33468"/>
                  </a:lnTo>
                  <a:lnTo>
                    <a:pt x="33872" y="33468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3DDC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85" name="Shape 85"/>
            <p:cNvSpPr/>
            <p:nvPr/>
          </p:nvSpPr>
          <p:spPr>
            <a:xfrm>
              <a:off x="449800" y="3218700"/>
              <a:ext cx="1078650" cy="1065175"/>
            </a:xfrm>
            <a:custGeom>
              <a:avLst/>
              <a:gdLst/>
              <a:ahLst/>
              <a:cxnLst/>
              <a:rect l="0" t="0" r="0" b="0"/>
              <a:pathLst>
                <a:path w="43146" h="42607" extrusionOk="0">
                  <a:moveTo>
                    <a:pt x="404" y="0"/>
                  </a:moveTo>
                  <a:lnTo>
                    <a:pt x="1" y="269"/>
                  </a:lnTo>
                  <a:lnTo>
                    <a:pt x="5377" y="9543"/>
                  </a:lnTo>
                  <a:lnTo>
                    <a:pt x="38441" y="42607"/>
                  </a:lnTo>
                  <a:lnTo>
                    <a:pt x="43145" y="42607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4DBC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86" name="Shape 86"/>
            <p:cNvSpPr/>
            <p:nvPr/>
          </p:nvSpPr>
          <p:spPr>
            <a:xfrm>
              <a:off x="318750" y="2990200"/>
              <a:ext cx="1307150" cy="1293675"/>
            </a:xfrm>
            <a:custGeom>
              <a:avLst/>
              <a:gdLst/>
              <a:ahLst/>
              <a:cxnLst/>
              <a:rect l="0" t="0" r="0" b="0"/>
              <a:pathLst>
                <a:path w="52286" h="51747" extrusionOk="0">
                  <a:moveTo>
                    <a:pt x="404" y="1"/>
                  </a:moveTo>
                  <a:lnTo>
                    <a:pt x="1" y="269"/>
                  </a:lnTo>
                  <a:lnTo>
                    <a:pt x="5243" y="9409"/>
                  </a:lnTo>
                  <a:lnTo>
                    <a:pt x="47581" y="51747"/>
                  </a:lnTo>
                  <a:lnTo>
                    <a:pt x="52285" y="51747"/>
                  </a:lnTo>
                  <a:lnTo>
                    <a:pt x="39517" y="38978"/>
                  </a:lnTo>
                  <a:lnTo>
                    <a:pt x="37097" y="38978"/>
                  </a:lnTo>
                  <a:lnTo>
                    <a:pt x="33737" y="33333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6D9C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87" name="Shape 87"/>
            <p:cNvSpPr/>
            <p:nvPr/>
          </p:nvSpPr>
          <p:spPr>
            <a:xfrm>
              <a:off x="1286500" y="3964650"/>
              <a:ext cx="436850" cy="319225"/>
            </a:xfrm>
            <a:custGeom>
              <a:avLst/>
              <a:gdLst/>
              <a:ahLst/>
              <a:cxnLst/>
              <a:rect l="0" t="0" r="0" b="0"/>
              <a:pathLst>
                <a:path w="17474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473" y="12769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07D8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88" name="Shape 88"/>
            <p:cNvSpPr/>
            <p:nvPr/>
          </p:nvSpPr>
          <p:spPr>
            <a:xfrm>
              <a:off x="238125" y="2822200"/>
              <a:ext cx="924075" cy="1008075"/>
            </a:xfrm>
            <a:custGeom>
              <a:avLst/>
              <a:gdLst/>
              <a:ahLst/>
              <a:cxnLst/>
              <a:rect l="0" t="0" r="0" b="0"/>
              <a:pathLst>
                <a:path w="36963" h="40323" extrusionOk="0">
                  <a:moveTo>
                    <a:pt x="806" y="0"/>
                  </a:moveTo>
                  <a:lnTo>
                    <a:pt x="0" y="1479"/>
                  </a:lnTo>
                  <a:lnTo>
                    <a:pt x="3226" y="6989"/>
                  </a:lnTo>
                  <a:lnTo>
                    <a:pt x="36559" y="40322"/>
                  </a:lnTo>
                  <a:lnTo>
                    <a:pt x="36962" y="40053"/>
                  </a:lnTo>
                  <a:lnTo>
                    <a:pt x="31720" y="30779"/>
                  </a:lnTo>
                  <a:lnTo>
                    <a:pt x="806" y="0"/>
                  </a:lnTo>
                  <a:close/>
                </a:path>
              </a:pathLst>
            </a:custGeom>
            <a:solidFill>
              <a:srgbClr val="07D8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89" name="Shape 89"/>
            <p:cNvSpPr/>
            <p:nvPr/>
          </p:nvSpPr>
          <p:spPr>
            <a:xfrm>
              <a:off x="1383925" y="396465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770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08D6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90" name="Shape 90"/>
            <p:cNvSpPr/>
            <p:nvPr/>
          </p:nvSpPr>
          <p:spPr>
            <a:xfrm>
              <a:off x="251550" y="2761700"/>
              <a:ext cx="779600" cy="840075"/>
            </a:xfrm>
            <a:custGeom>
              <a:avLst/>
              <a:gdLst/>
              <a:ahLst/>
              <a:cxnLst/>
              <a:rect l="0" t="0" r="0" b="0"/>
              <a:pathLst>
                <a:path w="31184" h="33603" extrusionOk="0">
                  <a:moveTo>
                    <a:pt x="1748" y="1"/>
                  </a:moveTo>
                  <a:lnTo>
                    <a:pt x="1" y="2823"/>
                  </a:lnTo>
                  <a:lnTo>
                    <a:pt x="30780" y="33603"/>
                  </a:lnTo>
                  <a:lnTo>
                    <a:pt x="31183" y="33199"/>
                  </a:lnTo>
                  <a:lnTo>
                    <a:pt x="25807" y="24060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8D6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91" name="Shape 91"/>
            <p:cNvSpPr/>
            <p:nvPr/>
          </p:nvSpPr>
          <p:spPr>
            <a:xfrm>
              <a:off x="288525" y="2697875"/>
              <a:ext cx="608200" cy="675400"/>
            </a:xfrm>
            <a:custGeom>
              <a:avLst/>
              <a:gdLst/>
              <a:ahLst/>
              <a:cxnLst/>
              <a:rect l="0" t="0" r="0" b="0"/>
              <a:pathLst>
                <a:path w="24328" h="27016" extrusionOk="0">
                  <a:moveTo>
                    <a:pt x="1613" y="0"/>
                  </a:moveTo>
                  <a:lnTo>
                    <a:pt x="0" y="2957"/>
                  </a:lnTo>
                  <a:lnTo>
                    <a:pt x="23925" y="27016"/>
                  </a:lnTo>
                  <a:lnTo>
                    <a:pt x="24328" y="26613"/>
                  </a:lnTo>
                  <a:lnTo>
                    <a:pt x="19086" y="17473"/>
                  </a:lnTo>
                  <a:lnTo>
                    <a:pt x="1613" y="0"/>
                  </a:lnTo>
                  <a:close/>
                </a:path>
              </a:pathLst>
            </a:custGeom>
            <a:solidFill>
              <a:srgbClr val="09D4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92" name="Shape 92"/>
            <p:cNvSpPr/>
            <p:nvPr/>
          </p:nvSpPr>
          <p:spPr>
            <a:xfrm>
              <a:off x="1481375" y="396465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09D4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93" name="Shape 93"/>
            <p:cNvSpPr/>
            <p:nvPr/>
          </p:nvSpPr>
          <p:spPr>
            <a:xfrm>
              <a:off x="1578825" y="396465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0AD3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94" name="Shape 94"/>
            <p:cNvSpPr/>
            <p:nvPr/>
          </p:nvSpPr>
          <p:spPr>
            <a:xfrm>
              <a:off x="322125" y="2637375"/>
              <a:ext cx="443550" cy="504050"/>
            </a:xfrm>
            <a:custGeom>
              <a:avLst/>
              <a:gdLst/>
              <a:ahLst/>
              <a:cxnLst/>
              <a:rect l="0" t="0" r="0" b="0"/>
              <a:pathLst>
                <a:path w="17742" h="20162" extrusionOk="0">
                  <a:moveTo>
                    <a:pt x="1747" y="1"/>
                  </a:moveTo>
                  <a:lnTo>
                    <a:pt x="0" y="2958"/>
                  </a:lnTo>
                  <a:lnTo>
                    <a:pt x="17339" y="20162"/>
                  </a:lnTo>
                  <a:lnTo>
                    <a:pt x="17742" y="19893"/>
                  </a:lnTo>
                  <a:lnTo>
                    <a:pt x="12366" y="10619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0AD3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95" name="Shape 95"/>
            <p:cNvSpPr/>
            <p:nvPr/>
          </p:nvSpPr>
          <p:spPr>
            <a:xfrm>
              <a:off x="359075" y="2576900"/>
              <a:ext cx="275575" cy="336050"/>
            </a:xfrm>
            <a:custGeom>
              <a:avLst/>
              <a:gdLst/>
              <a:ahLst/>
              <a:cxnLst/>
              <a:rect l="0" t="0" r="0" b="0"/>
              <a:pathLst>
                <a:path w="11023" h="13442" extrusionOk="0">
                  <a:moveTo>
                    <a:pt x="1614" y="1"/>
                  </a:moveTo>
                  <a:lnTo>
                    <a:pt x="1" y="2823"/>
                  </a:lnTo>
                  <a:lnTo>
                    <a:pt x="10484" y="13441"/>
                  </a:lnTo>
                  <a:lnTo>
                    <a:pt x="10888" y="13172"/>
                  </a:lnTo>
                  <a:lnTo>
                    <a:pt x="9812" y="11291"/>
                  </a:lnTo>
                  <a:lnTo>
                    <a:pt x="11022" y="9275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0BD1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96" name="Shape 96"/>
            <p:cNvSpPr/>
            <p:nvPr/>
          </p:nvSpPr>
          <p:spPr>
            <a:xfrm>
              <a:off x="1676275" y="3964650"/>
              <a:ext cx="433475" cy="319225"/>
            </a:xfrm>
            <a:custGeom>
              <a:avLst/>
              <a:gdLst/>
              <a:ahLst/>
              <a:cxnLst/>
              <a:rect l="0" t="0" r="0" b="0"/>
              <a:pathLst>
                <a:path w="17339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0BD1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97" name="Shape 97"/>
            <p:cNvSpPr/>
            <p:nvPr/>
          </p:nvSpPr>
          <p:spPr>
            <a:xfrm>
              <a:off x="392675" y="2513050"/>
              <a:ext cx="275575" cy="309175"/>
            </a:xfrm>
            <a:custGeom>
              <a:avLst/>
              <a:gdLst/>
              <a:ahLst/>
              <a:cxnLst/>
              <a:rect l="0" t="0" r="0" b="0"/>
              <a:pathLst>
                <a:path w="11023" h="12367" extrusionOk="0">
                  <a:moveTo>
                    <a:pt x="1748" y="1"/>
                  </a:moveTo>
                  <a:lnTo>
                    <a:pt x="1" y="2958"/>
                  </a:lnTo>
                  <a:lnTo>
                    <a:pt x="9409" y="12366"/>
                  </a:lnTo>
                  <a:lnTo>
                    <a:pt x="11022" y="9409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CCF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98" name="Shape 98"/>
            <p:cNvSpPr/>
            <p:nvPr/>
          </p:nvSpPr>
          <p:spPr>
            <a:xfrm>
              <a:off x="1773725" y="3964650"/>
              <a:ext cx="433475" cy="319225"/>
            </a:xfrm>
            <a:custGeom>
              <a:avLst/>
              <a:gdLst/>
              <a:ahLst/>
              <a:cxnLst/>
              <a:rect l="0" t="0" r="0" b="0"/>
              <a:pathLst>
                <a:path w="17339" h="12769" extrusionOk="0">
                  <a:moveTo>
                    <a:pt x="0" y="0"/>
                  </a:moveTo>
                  <a:lnTo>
                    <a:pt x="12634" y="12769"/>
                  </a:lnTo>
                  <a:lnTo>
                    <a:pt x="17339" y="12769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0CCF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99" name="Shape 99"/>
            <p:cNvSpPr/>
            <p:nvPr/>
          </p:nvSpPr>
          <p:spPr>
            <a:xfrm>
              <a:off x="429650" y="24525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8" y="1"/>
                  </a:moveTo>
                  <a:lnTo>
                    <a:pt x="0" y="2957"/>
                  </a:lnTo>
                  <a:lnTo>
                    <a:pt x="9274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DCDC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00" name="Shape 100"/>
            <p:cNvSpPr/>
            <p:nvPr/>
          </p:nvSpPr>
          <p:spPr>
            <a:xfrm>
              <a:off x="1871150" y="396465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635" y="12769"/>
                  </a:lnTo>
                  <a:lnTo>
                    <a:pt x="17340" y="12769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0DCDC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01" name="Shape 101"/>
            <p:cNvSpPr/>
            <p:nvPr/>
          </p:nvSpPr>
          <p:spPr>
            <a:xfrm>
              <a:off x="1965250" y="3964650"/>
              <a:ext cx="436850" cy="319225"/>
            </a:xfrm>
            <a:custGeom>
              <a:avLst/>
              <a:gdLst/>
              <a:ahLst/>
              <a:cxnLst/>
              <a:rect l="0" t="0" r="0" b="0"/>
              <a:pathLst>
                <a:path w="17474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473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0ECC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02" name="Shape 102"/>
            <p:cNvSpPr/>
            <p:nvPr/>
          </p:nvSpPr>
          <p:spPr>
            <a:xfrm>
              <a:off x="466600" y="2392100"/>
              <a:ext cx="272200" cy="305800"/>
            </a:xfrm>
            <a:custGeom>
              <a:avLst/>
              <a:gdLst/>
              <a:ahLst/>
              <a:cxnLst/>
              <a:rect l="0" t="0" r="0" b="0"/>
              <a:pathLst>
                <a:path w="10888" h="12232" extrusionOk="0">
                  <a:moveTo>
                    <a:pt x="1614" y="0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0888" y="9274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0ECC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03" name="Shape 103"/>
            <p:cNvSpPr/>
            <p:nvPr/>
          </p:nvSpPr>
          <p:spPr>
            <a:xfrm>
              <a:off x="2062700" y="3964650"/>
              <a:ext cx="433475" cy="319225"/>
            </a:xfrm>
            <a:custGeom>
              <a:avLst/>
              <a:gdLst/>
              <a:ahLst/>
              <a:cxnLst/>
              <a:rect l="0" t="0" r="0" b="0"/>
              <a:pathLst>
                <a:path w="17339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10CA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04" name="Shape 104"/>
            <p:cNvSpPr/>
            <p:nvPr/>
          </p:nvSpPr>
          <p:spPr>
            <a:xfrm>
              <a:off x="500200" y="2328250"/>
              <a:ext cx="275575" cy="309150"/>
            </a:xfrm>
            <a:custGeom>
              <a:avLst/>
              <a:gdLst/>
              <a:ahLst/>
              <a:cxnLst/>
              <a:rect l="0" t="0" r="0" b="0"/>
              <a:pathLst>
                <a:path w="11023" h="12366" extrusionOk="0">
                  <a:moveTo>
                    <a:pt x="1748" y="1"/>
                  </a:moveTo>
                  <a:lnTo>
                    <a:pt x="1" y="2957"/>
                  </a:lnTo>
                  <a:lnTo>
                    <a:pt x="9275" y="12366"/>
                  </a:lnTo>
                  <a:lnTo>
                    <a:pt x="11022" y="9409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0CA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05" name="Shape 105"/>
            <p:cNvSpPr/>
            <p:nvPr/>
          </p:nvSpPr>
          <p:spPr>
            <a:xfrm>
              <a:off x="537175" y="22677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613" y="0"/>
                  </a:moveTo>
                  <a:lnTo>
                    <a:pt x="0" y="2957"/>
                  </a:lnTo>
                  <a:lnTo>
                    <a:pt x="9274" y="12231"/>
                  </a:lnTo>
                  <a:lnTo>
                    <a:pt x="11022" y="9274"/>
                  </a:lnTo>
                  <a:lnTo>
                    <a:pt x="1613" y="0"/>
                  </a:lnTo>
                  <a:close/>
                </a:path>
              </a:pathLst>
            </a:custGeom>
            <a:solidFill>
              <a:srgbClr val="11C8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06" name="Shape 106"/>
            <p:cNvSpPr/>
            <p:nvPr/>
          </p:nvSpPr>
          <p:spPr>
            <a:xfrm>
              <a:off x="2160150" y="3964650"/>
              <a:ext cx="433475" cy="319225"/>
            </a:xfrm>
            <a:custGeom>
              <a:avLst/>
              <a:gdLst/>
              <a:ahLst/>
              <a:cxnLst/>
              <a:rect l="0" t="0" r="0" b="0"/>
              <a:pathLst>
                <a:path w="17339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11C8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07" name="Shape 107"/>
            <p:cNvSpPr/>
            <p:nvPr/>
          </p:nvSpPr>
          <p:spPr>
            <a:xfrm>
              <a:off x="570775" y="22072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8" y="1"/>
                  </a:moveTo>
                  <a:lnTo>
                    <a:pt x="0" y="2958"/>
                  </a:lnTo>
                  <a:lnTo>
                    <a:pt x="9409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2C7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08" name="Shape 108"/>
            <p:cNvSpPr/>
            <p:nvPr/>
          </p:nvSpPr>
          <p:spPr>
            <a:xfrm>
              <a:off x="2257575" y="396465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770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12C7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09" name="Shape 109"/>
            <p:cNvSpPr/>
            <p:nvPr/>
          </p:nvSpPr>
          <p:spPr>
            <a:xfrm>
              <a:off x="2355025" y="3964650"/>
              <a:ext cx="383100" cy="319225"/>
            </a:xfrm>
            <a:custGeom>
              <a:avLst/>
              <a:gdLst/>
              <a:ahLst/>
              <a:cxnLst/>
              <a:rect l="0" t="0" r="0" b="0"/>
              <a:pathLst>
                <a:path w="15324" h="12769" extrusionOk="0">
                  <a:moveTo>
                    <a:pt x="1" y="0"/>
                  </a:moveTo>
                  <a:lnTo>
                    <a:pt x="12769" y="12769"/>
                  </a:lnTo>
                  <a:lnTo>
                    <a:pt x="14248" y="12769"/>
                  </a:lnTo>
                  <a:lnTo>
                    <a:pt x="15323" y="10753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13C5D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10" name="Shape 110"/>
            <p:cNvSpPr/>
            <p:nvPr/>
          </p:nvSpPr>
          <p:spPr>
            <a:xfrm>
              <a:off x="607725" y="2146800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614" y="1"/>
                  </a:moveTo>
                  <a:lnTo>
                    <a:pt x="1" y="2823"/>
                  </a:lnTo>
                  <a:lnTo>
                    <a:pt x="9275" y="12232"/>
                  </a:lnTo>
                  <a:lnTo>
                    <a:pt x="11022" y="9275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13C5D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11" name="Shape 111"/>
            <p:cNvSpPr/>
            <p:nvPr/>
          </p:nvSpPr>
          <p:spPr>
            <a:xfrm>
              <a:off x="2452475" y="3941125"/>
              <a:ext cx="322600" cy="305800"/>
            </a:xfrm>
            <a:custGeom>
              <a:avLst/>
              <a:gdLst/>
              <a:ahLst/>
              <a:cxnLst/>
              <a:rect l="0" t="0" r="0" b="0"/>
              <a:pathLst>
                <a:path w="12904" h="12232" extrusionOk="0">
                  <a:moveTo>
                    <a:pt x="3495" y="1"/>
                  </a:moveTo>
                  <a:lnTo>
                    <a:pt x="2957" y="941"/>
                  </a:lnTo>
                  <a:lnTo>
                    <a:pt x="0" y="941"/>
                  </a:lnTo>
                  <a:lnTo>
                    <a:pt x="11156" y="12232"/>
                  </a:lnTo>
                  <a:lnTo>
                    <a:pt x="12904" y="9275"/>
                  </a:lnTo>
                  <a:lnTo>
                    <a:pt x="3495" y="1"/>
                  </a:lnTo>
                  <a:close/>
                </a:path>
              </a:pathLst>
            </a:custGeom>
            <a:solidFill>
              <a:srgbClr val="14C3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12" name="Shape 112"/>
            <p:cNvSpPr/>
            <p:nvPr/>
          </p:nvSpPr>
          <p:spPr>
            <a:xfrm>
              <a:off x="641325" y="2082950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748" y="1"/>
                  </a:moveTo>
                  <a:lnTo>
                    <a:pt x="1" y="2958"/>
                  </a:lnTo>
                  <a:lnTo>
                    <a:pt x="9409" y="12232"/>
                  </a:lnTo>
                  <a:lnTo>
                    <a:pt x="11022" y="9409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4C3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13" name="Shape 113"/>
            <p:cNvSpPr/>
            <p:nvPr/>
          </p:nvSpPr>
          <p:spPr>
            <a:xfrm>
              <a:off x="678300" y="20224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8" y="1"/>
                  </a:moveTo>
                  <a:lnTo>
                    <a:pt x="0" y="2957"/>
                  </a:lnTo>
                  <a:lnTo>
                    <a:pt x="9274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5C1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14" name="Shape 114"/>
            <p:cNvSpPr/>
            <p:nvPr/>
          </p:nvSpPr>
          <p:spPr>
            <a:xfrm>
              <a:off x="2533125" y="3877275"/>
              <a:ext cx="275550" cy="309175"/>
            </a:xfrm>
            <a:custGeom>
              <a:avLst/>
              <a:gdLst/>
              <a:ahLst/>
              <a:cxnLst/>
              <a:rect l="0" t="0" r="0" b="0"/>
              <a:pathLst>
                <a:path w="11022" h="12367" extrusionOk="0">
                  <a:moveTo>
                    <a:pt x="1748" y="1"/>
                  </a:moveTo>
                  <a:lnTo>
                    <a:pt x="0" y="2958"/>
                  </a:lnTo>
                  <a:lnTo>
                    <a:pt x="9409" y="12366"/>
                  </a:lnTo>
                  <a:lnTo>
                    <a:pt x="11022" y="9409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5C1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15" name="Shape 115"/>
            <p:cNvSpPr/>
            <p:nvPr/>
          </p:nvSpPr>
          <p:spPr>
            <a:xfrm>
              <a:off x="2570075" y="3816800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614" y="1"/>
                  </a:moveTo>
                  <a:lnTo>
                    <a:pt x="1" y="2957"/>
                  </a:lnTo>
                  <a:lnTo>
                    <a:pt x="9275" y="12232"/>
                  </a:lnTo>
                  <a:lnTo>
                    <a:pt x="11022" y="9275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16C0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16" name="Shape 116"/>
            <p:cNvSpPr/>
            <p:nvPr/>
          </p:nvSpPr>
          <p:spPr>
            <a:xfrm>
              <a:off x="711900" y="1962000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8" y="0"/>
                  </a:moveTo>
                  <a:lnTo>
                    <a:pt x="0" y="2957"/>
                  </a:lnTo>
                  <a:lnTo>
                    <a:pt x="9409" y="12231"/>
                  </a:lnTo>
                  <a:lnTo>
                    <a:pt x="11022" y="927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6C0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17" name="Shape 117"/>
            <p:cNvSpPr/>
            <p:nvPr/>
          </p:nvSpPr>
          <p:spPr>
            <a:xfrm>
              <a:off x="2603675" y="3756325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748" y="0"/>
                  </a:moveTo>
                  <a:lnTo>
                    <a:pt x="1" y="2957"/>
                  </a:lnTo>
                  <a:lnTo>
                    <a:pt x="9409" y="12231"/>
                  </a:lnTo>
                  <a:lnTo>
                    <a:pt x="11022" y="927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7BE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18" name="Shape 118"/>
            <p:cNvSpPr/>
            <p:nvPr/>
          </p:nvSpPr>
          <p:spPr>
            <a:xfrm>
              <a:off x="748850" y="1898150"/>
              <a:ext cx="275575" cy="309150"/>
            </a:xfrm>
            <a:custGeom>
              <a:avLst/>
              <a:gdLst/>
              <a:ahLst/>
              <a:cxnLst/>
              <a:rect l="0" t="0" r="0" b="0"/>
              <a:pathLst>
                <a:path w="11023" h="12366" extrusionOk="0">
                  <a:moveTo>
                    <a:pt x="1748" y="0"/>
                  </a:moveTo>
                  <a:lnTo>
                    <a:pt x="1" y="2957"/>
                  </a:lnTo>
                  <a:lnTo>
                    <a:pt x="9275" y="12366"/>
                  </a:lnTo>
                  <a:lnTo>
                    <a:pt x="11022" y="9409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7BE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19" name="Shape 119"/>
            <p:cNvSpPr/>
            <p:nvPr/>
          </p:nvSpPr>
          <p:spPr>
            <a:xfrm>
              <a:off x="2640650" y="3692475"/>
              <a:ext cx="275550" cy="309150"/>
            </a:xfrm>
            <a:custGeom>
              <a:avLst/>
              <a:gdLst/>
              <a:ahLst/>
              <a:cxnLst/>
              <a:rect l="0" t="0" r="0" b="0"/>
              <a:pathLst>
                <a:path w="11022" h="12366" extrusionOk="0">
                  <a:moveTo>
                    <a:pt x="1748" y="0"/>
                  </a:moveTo>
                  <a:lnTo>
                    <a:pt x="0" y="2957"/>
                  </a:lnTo>
                  <a:lnTo>
                    <a:pt x="9274" y="12366"/>
                  </a:lnTo>
                  <a:lnTo>
                    <a:pt x="11022" y="9409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8BCD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20" name="Shape 120"/>
            <p:cNvSpPr/>
            <p:nvPr/>
          </p:nvSpPr>
          <p:spPr>
            <a:xfrm>
              <a:off x="785825" y="18376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613" y="0"/>
                  </a:moveTo>
                  <a:lnTo>
                    <a:pt x="0" y="2957"/>
                  </a:lnTo>
                  <a:lnTo>
                    <a:pt x="9275" y="12231"/>
                  </a:lnTo>
                  <a:lnTo>
                    <a:pt x="11022" y="9274"/>
                  </a:lnTo>
                  <a:lnTo>
                    <a:pt x="1613" y="0"/>
                  </a:lnTo>
                  <a:close/>
                </a:path>
              </a:pathLst>
            </a:custGeom>
            <a:solidFill>
              <a:srgbClr val="18BCD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21" name="Shape 121"/>
            <p:cNvSpPr/>
            <p:nvPr/>
          </p:nvSpPr>
          <p:spPr>
            <a:xfrm>
              <a:off x="2677600" y="3632000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614" y="0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1022" y="9274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9B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22" name="Shape 122"/>
            <p:cNvSpPr/>
            <p:nvPr/>
          </p:nvSpPr>
          <p:spPr>
            <a:xfrm>
              <a:off x="819425" y="17771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8" y="1"/>
                  </a:moveTo>
                  <a:lnTo>
                    <a:pt x="0" y="2958"/>
                  </a:lnTo>
                  <a:lnTo>
                    <a:pt x="9275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9B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23" name="Shape 123"/>
            <p:cNvSpPr/>
            <p:nvPr/>
          </p:nvSpPr>
          <p:spPr>
            <a:xfrm>
              <a:off x="2711200" y="3571500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748" y="1"/>
                  </a:moveTo>
                  <a:lnTo>
                    <a:pt x="1" y="2958"/>
                  </a:lnTo>
                  <a:lnTo>
                    <a:pt x="9275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BB9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24" name="Shape 124"/>
            <p:cNvSpPr/>
            <p:nvPr/>
          </p:nvSpPr>
          <p:spPr>
            <a:xfrm>
              <a:off x="856375" y="1713350"/>
              <a:ext cx="275575" cy="309150"/>
            </a:xfrm>
            <a:custGeom>
              <a:avLst/>
              <a:gdLst/>
              <a:ahLst/>
              <a:cxnLst/>
              <a:rect l="0" t="0" r="0" b="0"/>
              <a:pathLst>
                <a:path w="11023" h="12366" extrusionOk="0">
                  <a:moveTo>
                    <a:pt x="1614" y="0"/>
                  </a:moveTo>
                  <a:lnTo>
                    <a:pt x="1" y="2957"/>
                  </a:lnTo>
                  <a:lnTo>
                    <a:pt x="9275" y="12366"/>
                  </a:lnTo>
                  <a:lnTo>
                    <a:pt x="11022" y="9409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BB9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25" name="Shape 125"/>
            <p:cNvSpPr/>
            <p:nvPr/>
          </p:nvSpPr>
          <p:spPr>
            <a:xfrm>
              <a:off x="890000" y="1652850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7" y="1"/>
                  </a:moveTo>
                  <a:lnTo>
                    <a:pt x="0" y="2958"/>
                  </a:lnTo>
                  <a:lnTo>
                    <a:pt x="9409" y="12232"/>
                  </a:lnTo>
                  <a:lnTo>
                    <a:pt x="11021" y="9275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1CB7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26" name="Shape 126"/>
            <p:cNvSpPr/>
            <p:nvPr/>
          </p:nvSpPr>
          <p:spPr>
            <a:xfrm>
              <a:off x="2748175" y="351102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613" y="1"/>
                  </a:moveTo>
                  <a:lnTo>
                    <a:pt x="0" y="2823"/>
                  </a:lnTo>
                  <a:lnTo>
                    <a:pt x="9274" y="12232"/>
                  </a:lnTo>
                  <a:lnTo>
                    <a:pt x="11022" y="9275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CB7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27" name="Shape 127"/>
            <p:cNvSpPr/>
            <p:nvPr/>
          </p:nvSpPr>
          <p:spPr>
            <a:xfrm>
              <a:off x="2781775" y="34471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8" y="1"/>
                  </a:moveTo>
                  <a:lnTo>
                    <a:pt x="0" y="2958"/>
                  </a:lnTo>
                  <a:lnTo>
                    <a:pt x="9409" y="12232"/>
                  </a:lnTo>
                  <a:lnTo>
                    <a:pt x="11022" y="9409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DB5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28" name="Shape 128"/>
            <p:cNvSpPr/>
            <p:nvPr/>
          </p:nvSpPr>
          <p:spPr>
            <a:xfrm>
              <a:off x="926950" y="15923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613" y="1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1022" y="9275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DB5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29" name="Shape 129"/>
            <p:cNvSpPr/>
            <p:nvPr/>
          </p:nvSpPr>
          <p:spPr>
            <a:xfrm>
              <a:off x="960550" y="1531900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8" y="0"/>
                  </a:moveTo>
                  <a:lnTo>
                    <a:pt x="1" y="2823"/>
                  </a:lnTo>
                  <a:lnTo>
                    <a:pt x="9409" y="12231"/>
                  </a:lnTo>
                  <a:lnTo>
                    <a:pt x="11022" y="927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EB4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30" name="Shape 130"/>
            <p:cNvSpPr/>
            <p:nvPr/>
          </p:nvSpPr>
          <p:spPr>
            <a:xfrm>
              <a:off x="2818725" y="3386700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614" y="1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1022" y="9275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1EB4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31" name="Shape 131"/>
            <p:cNvSpPr/>
            <p:nvPr/>
          </p:nvSpPr>
          <p:spPr>
            <a:xfrm>
              <a:off x="997525" y="1468050"/>
              <a:ext cx="322600" cy="305800"/>
            </a:xfrm>
            <a:custGeom>
              <a:avLst/>
              <a:gdLst/>
              <a:ahLst/>
              <a:cxnLst/>
              <a:rect l="0" t="0" r="0" b="0"/>
              <a:pathLst>
                <a:path w="12904" h="12232" extrusionOk="0">
                  <a:moveTo>
                    <a:pt x="1747" y="0"/>
                  </a:moveTo>
                  <a:lnTo>
                    <a:pt x="0" y="2957"/>
                  </a:lnTo>
                  <a:lnTo>
                    <a:pt x="9274" y="12231"/>
                  </a:lnTo>
                  <a:lnTo>
                    <a:pt x="9946" y="11291"/>
                  </a:lnTo>
                  <a:lnTo>
                    <a:pt x="12903" y="11291"/>
                  </a:lnTo>
                  <a:lnTo>
                    <a:pt x="1747" y="0"/>
                  </a:lnTo>
                  <a:close/>
                </a:path>
              </a:pathLst>
            </a:custGeom>
            <a:solidFill>
              <a:srgbClr val="1FB2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32" name="Shape 132"/>
            <p:cNvSpPr/>
            <p:nvPr/>
          </p:nvSpPr>
          <p:spPr>
            <a:xfrm>
              <a:off x="2852325" y="3326225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748" y="0"/>
                  </a:moveTo>
                  <a:lnTo>
                    <a:pt x="1" y="2957"/>
                  </a:lnTo>
                  <a:lnTo>
                    <a:pt x="9409" y="12231"/>
                  </a:lnTo>
                  <a:lnTo>
                    <a:pt x="11022" y="927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FB2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33" name="Shape 133"/>
            <p:cNvSpPr/>
            <p:nvPr/>
          </p:nvSpPr>
          <p:spPr>
            <a:xfrm>
              <a:off x="1034475" y="1431100"/>
              <a:ext cx="383075" cy="319225"/>
            </a:xfrm>
            <a:custGeom>
              <a:avLst/>
              <a:gdLst/>
              <a:ahLst/>
              <a:cxnLst/>
              <a:rect l="0" t="0" r="0" b="0"/>
              <a:pathLst>
                <a:path w="15323" h="12769" extrusionOk="0">
                  <a:moveTo>
                    <a:pt x="1076" y="0"/>
                  </a:moveTo>
                  <a:lnTo>
                    <a:pt x="1" y="2016"/>
                  </a:lnTo>
                  <a:lnTo>
                    <a:pt x="10619" y="12769"/>
                  </a:lnTo>
                  <a:lnTo>
                    <a:pt x="15323" y="12769"/>
                  </a:lnTo>
                  <a:lnTo>
                    <a:pt x="2554" y="0"/>
                  </a:lnTo>
                  <a:close/>
                </a:path>
              </a:pathLst>
            </a:custGeom>
            <a:solidFill>
              <a:srgbClr val="20B0D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34" name="Shape 134"/>
            <p:cNvSpPr/>
            <p:nvPr/>
          </p:nvSpPr>
          <p:spPr>
            <a:xfrm>
              <a:off x="2889300" y="3262375"/>
              <a:ext cx="275550" cy="309150"/>
            </a:xfrm>
            <a:custGeom>
              <a:avLst/>
              <a:gdLst/>
              <a:ahLst/>
              <a:cxnLst/>
              <a:rect l="0" t="0" r="0" b="0"/>
              <a:pathLst>
                <a:path w="11022" h="12366" extrusionOk="0">
                  <a:moveTo>
                    <a:pt x="1748" y="0"/>
                  </a:moveTo>
                  <a:lnTo>
                    <a:pt x="0" y="2957"/>
                  </a:lnTo>
                  <a:lnTo>
                    <a:pt x="9274" y="12366"/>
                  </a:lnTo>
                  <a:lnTo>
                    <a:pt x="11022" y="9409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20B0D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35" name="Shape 135"/>
            <p:cNvSpPr/>
            <p:nvPr/>
          </p:nvSpPr>
          <p:spPr>
            <a:xfrm>
              <a:off x="1078150" y="1431100"/>
              <a:ext cx="436850" cy="319225"/>
            </a:xfrm>
            <a:custGeom>
              <a:avLst/>
              <a:gdLst/>
              <a:ahLst/>
              <a:cxnLst/>
              <a:rect l="0" t="0" r="0" b="0"/>
              <a:pathLst>
                <a:path w="17474" h="12769" extrusionOk="0">
                  <a:moveTo>
                    <a:pt x="1" y="0"/>
                  </a:moveTo>
                  <a:lnTo>
                    <a:pt x="12770" y="12769"/>
                  </a:lnTo>
                  <a:lnTo>
                    <a:pt x="17474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1AE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36" name="Shape 136"/>
            <p:cNvSpPr/>
            <p:nvPr/>
          </p:nvSpPr>
          <p:spPr>
            <a:xfrm>
              <a:off x="2926250" y="3201900"/>
              <a:ext cx="272200" cy="305800"/>
            </a:xfrm>
            <a:custGeom>
              <a:avLst/>
              <a:gdLst/>
              <a:ahLst/>
              <a:cxnLst/>
              <a:rect l="0" t="0" r="0" b="0"/>
              <a:pathLst>
                <a:path w="10888" h="12232" extrusionOk="0">
                  <a:moveTo>
                    <a:pt x="1614" y="0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0888" y="9274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21AE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37" name="Shape 137"/>
            <p:cNvSpPr/>
            <p:nvPr/>
          </p:nvSpPr>
          <p:spPr>
            <a:xfrm>
              <a:off x="1175600" y="1431100"/>
              <a:ext cx="436850" cy="319225"/>
            </a:xfrm>
            <a:custGeom>
              <a:avLst/>
              <a:gdLst/>
              <a:ahLst/>
              <a:cxnLst/>
              <a:rect l="0" t="0" r="0" b="0"/>
              <a:pathLst>
                <a:path w="17474" h="12769" extrusionOk="0">
                  <a:moveTo>
                    <a:pt x="1" y="0"/>
                  </a:moveTo>
                  <a:lnTo>
                    <a:pt x="12769" y="12769"/>
                  </a:lnTo>
                  <a:lnTo>
                    <a:pt x="17474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2AD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38" name="Shape 138"/>
            <p:cNvSpPr/>
            <p:nvPr/>
          </p:nvSpPr>
          <p:spPr>
            <a:xfrm>
              <a:off x="2959850" y="3141400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748" y="1"/>
                  </a:moveTo>
                  <a:lnTo>
                    <a:pt x="1" y="2958"/>
                  </a:lnTo>
                  <a:lnTo>
                    <a:pt x="9275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22AD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39" name="Shape 139"/>
            <p:cNvSpPr/>
            <p:nvPr/>
          </p:nvSpPr>
          <p:spPr>
            <a:xfrm>
              <a:off x="2996825" y="3077575"/>
              <a:ext cx="275550" cy="309150"/>
            </a:xfrm>
            <a:custGeom>
              <a:avLst/>
              <a:gdLst/>
              <a:ahLst/>
              <a:cxnLst/>
              <a:rect l="0" t="0" r="0" b="0"/>
              <a:pathLst>
                <a:path w="11022" h="12366" extrusionOk="0">
                  <a:moveTo>
                    <a:pt x="1613" y="0"/>
                  </a:moveTo>
                  <a:lnTo>
                    <a:pt x="0" y="2957"/>
                  </a:lnTo>
                  <a:lnTo>
                    <a:pt x="9275" y="12366"/>
                  </a:lnTo>
                  <a:lnTo>
                    <a:pt x="11022" y="9409"/>
                  </a:lnTo>
                  <a:lnTo>
                    <a:pt x="1613" y="0"/>
                  </a:lnTo>
                  <a:close/>
                </a:path>
              </a:pathLst>
            </a:custGeom>
            <a:solidFill>
              <a:srgbClr val="23AB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0" name="Shape 140"/>
            <p:cNvSpPr/>
            <p:nvPr/>
          </p:nvSpPr>
          <p:spPr>
            <a:xfrm>
              <a:off x="1273050" y="143110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3AB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1" name="Shape 141"/>
            <p:cNvSpPr/>
            <p:nvPr/>
          </p:nvSpPr>
          <p:spPr>
            <a:xfrm>
              <a:off x="1370500" y="1431100"/>
              <a:ext cx="433475" cy="319225"/>
            </a:xfrm>
            <a:custGeom>
              <a:avLst/>
              <a:gdLst/>
              <a:ahLst/>
              <a:cxnLst/>
              <a:rect l="0" t="0" r="0" b="0"/>
              <a:pathLst>
                <a:path w="17339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5A9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2" name="Shape 142"/>
            <p:cNvSpPr/>
            <p:nvPr/>
          </p:nvSpPr>
          <p:spPr>
            <a:xfrm>
              <a:off x="3030425" y="30170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8" y="1"/>
                  </a:moveTo>
                  <a:lnTo>
                    <a:pt x="1" y="2958"/>
                  </a:lnTo>
                  <a:lnTo>
                    <a:pt x="9409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25A9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3" name="Shape 143"/>
            <p:cNvSpPr/>
            <p:nvPr/>
          </p:nvSpPr>
          <p:spPr>
            <a:xfrm>
              <a:off x="1467950" y="1431100"/>
              <a:ext cx="433475" cy="319225"/>
            </a:xfrm>
            <a:custGeom>
              <a:avLst/>
              <a:gdLst/>
              <a:ahLst/>
              <a:cxnLst/>
              <a:rect l="0" t="0" r="0" b="0"/>
              <a:pathLst>
                <a:path w="17339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6A8D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4" name="Shape 144"/>
            <p:cNvSpPr/>
            <p:nvPr/>
          </p:nvSpPr>
          <p:spPr>
            <a:xfrm>
              <a:off x="3067375" y="2956600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614" y="0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1022" y="9275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26A8D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5" name="Shape 145"/>
            <p:cNvSpPr/>
            <p:nvPr/>
          </p:nvSpPr>
          <p:spPr>
            <a:xfrm>
              <a:off x="1565375" y="143110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635" y="12769"/>
                  </a:lnTo>
                  <a:lnTo>
                    <a:pt x="17339" y="12769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7A6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6" name="Shape 146"/>
            <p:cNvSpPr/>
            <p:nvPr/>
          </p:nvSpPr>
          <p:spPr>
            <a:xfrm>
              <a:off x="3101000" y="289612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7" y="0"/>
                  </a:moveTo>
                  <a:lnTo>
                    <a:pt x="0" y="2823"/>
                  </a:lnTo>
                  <a:lnTo>
                    <a:pt x="9409" y="12231"/>
                  </a:lnTo>
                  <a:lnTo>
                    <a:pt x="11021" y="9274"/>
                  </a:lnTo>
                  <a:lnTo>
                    <a:pt x="1747" y="0"/>
                  </a:lnTo>
                  <a:close/>
                </a:path>
              </a:pathLst>
            </a:custGeom>
            <a:solidFill>
              <a:srgbClr val="27A6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7" name="Shape 147"/>
            <p:cNvSpPr/>
            <p:nvPr/>
          </p:nvSpPr>
          <p:spPr>
            <a:xfrm>
              <a:off x="3137950" y="2802025"/>
              <a:ext cx="275550" cy="336050"/>
            </a:xfrm>
            <a:custGeom>
              <a:avLst/>
              <a:gdLst/>
              <a:ahLst/>
              <a:cxnLst/>
              <a:rect l="0" t="0" r="0" b="0"/>
              <a:pathLst>
                <a:path w="11022" h="13442" extrusionOk="0">
                  <a:moveTo>
                    <a:pt x="404" y="1"/>
                  </a:moveTo>
                  <a:lnTo>
                    <a:pt x="1" y="404"/>
                  </a:lnTo>
                  <a:lnTo>
                    <a:pt x="1076" y="2286"/>
                  </a:lnTo>
                  <a:lnTo>
                    <a:pt x="1" y="4167"/>
                  </a:lnTo>
                  <a:lnTo>
                    <a:pt x="9275" y="13441"/>
                  </a:lnTo>
                  <a:lnTo>
                    <a:pt x="11022" y="10619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28A4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8" name="Shape 148"/>
            <p:cNvSpPr/>
            <p:nvPr/>
          </p:nvSpPr>
          <p:spPr>
            <a:xfrm>
              <a:off x="1662825" y="143110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635" y="12769"/>
                  </a:lnTo>
                  <a:lnTo>
                    <a:pt x="17339" y="12769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8A4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9" name="Shape 149"/>
            <p:cNvSpPr/>
            <p:nvPr/>
          </p:nvSpPr>
          <p:spPr>
            <a:xfrm>
              <a:off x="3006900" y="2573550"/>
              <a:ext cx="440200" cy="504050"/>
            </a:xfrm>
            <a:custGeom>
              <a:avLst/>
              <a:gdLst/>
              <a:ahLst/>
              <a:cxnLst/>
              <a:rect l="0" t="0" r="0" b="0"/>
              <a:pathLst>
                <a:path w="17608" h="20162" extrusionOk="0">
                  <a:moveTo>
                    <a:pt x="404" y="0"/>
                  </a:moveTo>
                  <a:lnTo>
                    <a:pt x="1" y="269"/>
                  </a:lnTo>
                  <a:lnTo>
                    <a:pt x="5243" y="9543"/>
                  </a:lnTo>
                  <a:lnTo>
                    <a:pt x="15995" y="20161"/>
                  </a:lnTo>
                  <a:lnTo>
                    <a:pt x="17608" y="17204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29A2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0" name="Shape 150"/>
            <p:cNvSpPr/>
            <p:nvPr/>
          </p:nvSpPr>
          <p:spPr>
            <a:xfrm>
              <a:off x="1760275" y="143110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635" y="12769"/>
                  </a:lnTo>
                  <a:lnTo>
                    <a:pt x="17339" y="12769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9A2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1" name="Shape 151"/>
            <p:cNvSpPr/>
            <p:nvPr/>
          </p:nvSpPr>
          <p:spPr>
            <a:xfrm>
              <a:off x="1854350" y="1431100"/>
              <a:ext cx="436850" cy="319225"/>
            </a:xfrm>
            <a:custGeom>
              <a:avLst/>
              <a:gdLst/>
              <a:ahLst/>
              <a:cxnLst/>
              <a:rect l="0" t="0" r="0" b="0"/>
              <a:pathLst>
                <a:path w="17474" h="12769" extrusionOk="0">
                  <a:moveTo>
                    <a:pt x="1" y="0"/>
                  </a:moveTo>
                  <a:lnTo>
                    <a:pt x="12770" y="12769"/>
                  </a:lnTo>
                  <a:lnTo>
                    <a:pt x="17474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AA1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2" name="Shape 152"/>
            <p:cNvSpPr/>
            <p:nvPr/>
          </p:nvSpPr>
          <p:spPr>
            <a:xfrm>
              <a:off x="2872500" y="2345050"/>
              <a:ext cx="611575" cy="672050"/>
            </a:xfrm>
            <a:custGeom>
              <a:avLst/>
              <a:gdLst/>
              <a:ahLst/>
              <a:cxnLst/>
              <a:rect l="0" t="0" r="0" b="0"/>
              <a:pathLst>
                <a:path w="24463" h="26882" extrusionOk="0">
                  <a:moveTo>
                    <a:pt x="538" y="1"/>
                  </a:moveTo>
                  <a:lnTo>
                    <a:pt x="0" y="269"/>
                  </a:lnTo>
                  <a:lnTo>
                    <a:pt x="5377" y="9409"/>
                  </a:lnTo>
                  <a:lnTo>
                    <a:pt x="22715" y="26882"/>
                  </a:lnTo>
                  <a:lnTo>
                    <a:pt x="24462" y="23925"/>
                  </a:lnTo>
                  <a:lnTo>
                    <a:pt x="538" y="1"/>
                  </a:lnTo>
                  <a:close/>
                </a:path>
              </a:pathLst>
            </a:custGeom>
            <a:solidFill>
              <a:srgbClr val="2AA1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3" name="Shape 153"/>
            <p:cNvSpPr/>
            <p:nvPr/>
          </p:nvSpPr>
          <p:spPr>
            <a:xfrm>
              <a:off x="2741450" y="2113200"/>
              <a:ext cx="779575" cy="843425"/>
            </a:xfrm>
            <a:custGeom>
              <a:avLst/>
              <a:gdLst/>
              <a:ahLst/>
              <a:cxnLst/>
              <a:rect l="0" t="0" r="0" b="0"/>
              <a:pathLst>
                <a:path w="31183" h="33737" extrusionOk="0">
                  <a:moveTo>
                    <a:pt x="404" y="0"/>
                  </a:moveTo>
                  <a:lnTo>
                    <a:pt x="0" y="404"/>
                  </a:lnTo>
                  <a:lnTo>
                    <a:pt x="5242" y="9543"/>
                  </a:lnTo>
                  <a:lnTo>
                    <a:pt x="29436" y="33736"/>
                  </a:lnTo>
                  <a:lnTo>
                    <a:pt x="31183" y="30780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2B9F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4" name="Shape 154"/>
            <p:cNvSpPr/>
            <p:nvPr/>
          </p:nvSpPr>
          <p:spPr>
            <a:xfrm>
              <a:off x="1951800" y="143110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B9F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5" name="Shape 155"/>
            <p:cNvSpPr/>
            <p:nvPr/>
          </p:nvSpPr>
          <p:spPr>
            <a:xfrm>
              <a:off x="2049250" y="143110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C9D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6" name="Shape 156"/>
            <p:cNvSpPr/>
            <p:nvPr/>
          </p:nvSpPr>
          <p:spPr>
            <a:xfrm>
              <a:off x="2610400" y="1884700"/>
              <a:ext cx="924075" cy="1008075"/>
            </a:xfrm>
            <a:custGeom>
              <a:avLst/>
              <a:gdLst/>
              <a:ahLst/>
              <a:cxnLst/>
              <a:rect l="0" t="0" r="0" b="0"/>
              <a:pathLst>
                <a:path w="36963" h="40323" extrusionOk="0">
                  <a:moveTo>
                    <a:pt x="404" y="1"/>
                  </a:moveTo>
                  <a:lnTo>
                    <a:pt x="1" y="270"/>
                  </a:lnTo>
                  <a:lnTo>
                    <a:pt x="5242" y="9544"/>
                  </a:lnTo>
                  <a:lnTo>
                    <a:pt x="36022" y="40323"/>
                  </a:lnTo>
                  <a:lnTo>
                    <a:pt x="36963" y="38979"/>
                  </a:lnTo>
                  <a:lnTo>
                    <a:pt x="33737" y="3333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2C9D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7" name="Shape 157"/>
            <p:cNvSpPr/>
            <p:nvPr/>
          </p:nvSpPr>
          <p:spPr>
            <a:xfrm>
              <a:off x="2146700" y="1431100"/>
              <a:ext cx="1307125" cy="1297025"/>
            </a:xfrm>
            <a:custGeom>
              <a:avLst/>
              <a:gdLst/>
              <a:ahLst/>
              <a:cxnLst/>
              <a:rect l="0" t="0" r="0" b="0"/>
              <a:pathLst>
                <a:path w="52285" h="51881" extrusionOk="0">
                  <a:moveTo>
                    <a:pt x="0" y="0"/>
                  </a:moveTo>
                  <a:lnTo>
                    <a:pt x="12769" y="12769"/>
                  </a:lnTo>
                  <a:lnTo>
                    <a:pt x="15188" y="12769"/>
                  </a:lnTo>
                  <a:lnTo>
                    <a:pt x="18549" y="18548"/>
                  </a:lnTo>
                  <a:lnTo>
                    <a:pt x="51882" y="51881"/>
                  </a:lnTo>
                  <a:lnTo>
                    <a:pt x="52285" y="51478"/>
                  </a:lnTo>
                  <a:lnTo>
                    <a:pt x="46909" y="42338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D9CD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8" name="Shape 158"/>
            <p:cNvSpPr/>
            <p:nvPr/>
          </p:nvSpPr>
          <p:spPr>
            <a:xfrm>
              <a:off x="2244150" y="1431100"/>
              <a:ext cx="1075275" cy="1065175"/>
            </a:xfrm>
            <a:custGeom>
              <a:avLst/>
              <a:gdLst/>
              <a:ahLst/>
              <a:cxnLst/>
              <a:rect l="0" t="0" r="0" b="0"/>
              <a:pathLst>
                <a:path w="43011" h="42607" extrusionOk="0">
                  <a:moveTo>
                    <a:pt x="0" y="0"/>
                  </a:moveTo>
                  <a:lnTo>
                    <a:pt x="42607" y="42607"/>
                  </a:lnTo>
                  <a:lnTo>
                    <a:pt x="43011" y="42338"/>
                  </a:lnTo>
                  <a:lnTo>
                    <a:pt x="37769" y="33064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F9AE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9" name="Shape 159"/>
            <p:cNvSpPr/>
            <p:nvPr/>
          </p:nvSpPr>
          <p:spPr>
            <a:xfrm>
              <a:off x="2341575" y="1431100"/>
              <a:ext cx="846800" cy="836700"/>
            </a:xfrm>
            <a:custGeom>
              <a:avLst/>
              <a:gdLst/>
              <a:ahLst/>
              <a:cxnLst/>
              <a:rect l="0" t="0" r="0" b="0"/>
              <a:pathLst>
                <a:path w="33872" h="33468" extrusionOk="0">
                  <a:moveTo>
                    <a:pt x="1" y="0"/>
                  </a:moveTo>
                  <a:lnTo>
                    <a:pt x="33468" y="33467"/>
                  </a:lnTo>
                  <a:lnTo>
                    <a:pt x="33872" y="33198"/>
                  </a:lnTo>
                  <a:lnTo>
                    <a:pt x="28495" y="23924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3098E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60" name="Shape 160"/>
            <p:cNvSpPr/>
            <p:nvPr/>
          </p:nvSpPr>
          <p:spPr>
            <a:xfrm>
              <a:off x="2439025" y="1431100"/>
              <a:ext cx="618300" cy="608200"/>
            </a:xfrm>
            <a:custGeom>
              <a:avLst/>
              <a:gdLst/>
              <a:ahLst/>
              <a:cxnLst/>
              <a:rect l="0" t="0" r="0" b="0"/>
              <a:pathLst>
                <a:path w="24732" h="24328" extrusionOk="0">
                  <a:moveTo>
                    <a:pt x="1" y="0"/>
                  </a:moveTo>
                  <a:lnTo>
                    <a:pt x="24194" y="24328"/>
                  </a:lnTo>
                  <a:lnTo>
                    <a:pt x="24732" y="23924"/>
                  </a:lnTo>
                  <a:lnTo>
                    <a:pt x="19355" y="14785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3196E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61" name="Shape 161"/>
            <p:cNvSpPr/>
            <p:nvPr/>
          </p:nvSpPr>
          <p:spPr>
            <a:xfrm>
              <a:off x="2533125" y="1431100"/>
              <a:ext cx="389800" cy="376350"/>
            </a:xfrm>
            <a:custGeom>
              <a:avLst/>
              <a:gdLst/>
              <a:ahLst/>
              <a:cxnLst/>
              <a:rect l="0" t="0" r="0" b="0"/>
              <a:pathLst>
                <a:path w="15592" h="15054" extrusionOk="0">
                  <a:moveTo>
                    <a:pt x="0" y="0"/>
                  </a:moveTo>
                  <a:lnTo>
                    <a:pt x="15188" y="15054"/>
                  </a:lnTo>
                  <a:lnTo>
                    <a:pt x="15591" y="14785"/>
                  </a:lnTo>
                  <a:lnTo>
                    <a:pt x="10350" y="5645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3295E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62" name="Shape 162"/>
            <p:cNvSpPr/>
            <p:nvPr/>
          </p:nvSpPr>
          <p:spPr>
            <a:xfrm>
              <a:off x="2630575" y="1431100"/>
              <a:ext cx="161300" cy="147850"/>
            </a:xfrm>
            <a:custGeom>
              <a:avLst/>
              <a:gdLst/>
              <a:ahLst/>
              <a:cxnLst/>
              <a:rect l="0" t="0" r="0" b="0"/>
              <a:pathLst>
                <a:path w="6452" h="5914" extrusionOk="0">
                  <a:moveTo>
                    <a:pt x="0" y="0"/>
                  </a:moveTo>
                  <a:lnTo>
                    <a:pt x="6048" y="5914"/>
                  </a:lnTo>
                  <a:lnTo>
                    <a:pt x="6452" y="5645"/>
                  </a:lnTo>
                  <a:lnTo>
                    <a:pt x="3226" y="0"/>
                  </a:lnTo>
                  <a:close/>
                </a:path>
              </a:pathLst>
            </a:custGeom>
            <a:solidFill>
              <a:srgbClr val="3393E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</p:grpSp>
      <p:sp>
        <p:nvSpPr>
          <p:cNvPr id="163" name="Shape 163"/>
          <p:cNvSpPr/>
          <p:nvPr/>
        </p:nvSpPr>
        <p:spPr>
          <a:xfrm rot="10800000" flipH="1">
            <a:off x="5010533" y="4576647"/>
            <a:ext cx="1032900" cy="8946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18476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64" name="Shape 164"/>
          <p:cNvSpPr/>
          <p:nvPr/>
        </p:nvSpPr>
        <p:spPr>
          <a:xfrm rot="10800000" flipH="1">
            <a:off x="5133679" y="4056450"/>
            <a:ext cx="540000" cy="467399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3292E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65" name="Shape 165"/>
          <p:cNvSpPr/>
          <p:nvPr/>
        </p:nvSpPr>
        <p:spPr>
          <a:xfrm rot="10800000" flipH="1">
            <a:off x="3101709" y="3629719"/>
            <a:ext cx="1032900" cy="8940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66" name="Shape 166"/>
          <p:cNvSpPr/>
          <p:nvPr/>
        </p:nvSpPr>
        <p:spPr>
          <a:xfrm rot="10800000" flipH="1">
            <a:off x="3530384" y="4576661"/>
            <a:ext cx="452100" cy="3912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00E1C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67" name="Shape 167"/>
          <p:cNvSpPr/>
          <p:nvPr/>
        </p:nvSpPr>
        <p:spPr>
          <a:xfrm>
            <a:off x="5370704" y="4867760"/>
            <a:ext cx="312502" cy="312484"/>
          </a:xfrm>
          <a:custGeom>
            <a:avLst/>
            <a:gdLst/>
            <a:ahLst/>
            <a:cxnLst/>
            <a:rect l="0" t="0" r="0" b="0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grpSp>
        <p:nvGrpSpPr>
          <p:cNvPr id="168" name="Shape 168"/>
          <p:cNvGrpSpPr/>
          <p:nvPr/>
        </p:nvGrpSpPr>
        <p:grpSpPr>
          <a:xfrm>
            <a:off x="5772008" y="4056440"/>
            <a:ext cx="573942" cy="550550"/>
            <a:chOff x="5241175" y="4959100"/>
            <a:chExt cx="539775" cy="517775"/>
          </a:xfrm>
        </p:grpSpPr>
        <p:sp>
          <p:nvSpPr>
            <p:cNvPr id="169" name="Shape 169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0" t="0" r="0" b="0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70" name="Shape 170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0" t="0" r="0" b="0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71" name="Shape 171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0" t="0" r="0" b="0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72" name="Shape 172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0" t="0" r="0" b="0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73" name="Shape 173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0" t="0" r="0" b="0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74" name="Shape 174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0" t="0" r="0" b="0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</p:grpSp>
      <p:sp>
        <p:nvSpPr>
          <p:cNvPr id="175" name="Shape 175"/>
          <p:cNvSpPr/>
          <p:nvPr/>
        </p:nvSpPr>
        <p:spPr>
          <a:xfrm>
            <a:off x="3429208" y="3904791"/>
            <a:ext cx="377838" cy="343684"/>
          </a:xfrm>
          <a:custGeom>
            <a:avLst/>
            <a:gdLst/>
            <a:ahLst/>
            <a:cxnLst/>
            <a:rect l="0" t="0" r="0" b="0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btitle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 txBox="1">
            <a:spLocks noGrp="1"/>
          </p:cNvSpPr>
          <p:nvPr>
            <p:ph type="ctrTitle"/>
          </p:nvPr>
        </p:nvSpPr>
        <p:spPr>
          <a:xfrm>
            <a:off x="2743200" y="1735750"/>
            <a:ext cx="5638800" cy="11597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SzPct val="100000"/>
              <a:defRPr sz="3600"/>
            </a:lvl1pPr>
            <a:lvl2pPr lvl="1" rtl="0">
              <a:spcBef>
                <a:spcPts val="0"/>
              </a:spcBef>
              <a:buSzPct val="100000"/>
              <a:defRPr sz="3600"/>
            </a:lvl2pPr>
            <a:lvl3pPr lvl="2" rtl="0">
              <a:spcBef>
                <a:spcPts val="0"/>
              </a:spcBef>
              <a:buSzPct val="100000"/>
              <a:defRPr sz="3600"/>
            </a:lvl3pPr>
            <a:lvl4pPr lvl="3" rtl="0">
              <a:spcBef>
                <a:spcPts val="0"/>
              </a:spcBef>
              <a:buSzPct val="100000"/>
              <a:defRPr sz="3600"/>
            </a:lvl4pPr>
            <a:lvl5pPr lvl="4" rtl="0">
              <a:spcBef>
                <a:spcPts val="0"/>
              </a:spcBef>
              <a:buSzPct val="100000"/>
              <a:defRPr sz="3600"/>
            </a:lvl5pPr>
            <a:lvl6pPr lvl="5" rtl="0">
              <a:spcBef>
                <a:spcPts val="0"/>
              </a:spcBef>
              <a:buSzPct val="100000"/>
              <a:defRPr sz="3600"/>
            </a:lvl6pPr>
            <a:lvl7pPr lvl="6" rtl="0">
              <a:spcBef>
                <a:spcPts val="0"/>
              </a:spcBef>
              <a:buSzPct val="100000"/>
              <a:defRPr sz="3600"/>
            </a:lvl7pPr>
            <a:lvl8pPr lvl="7" rtl="0">
              <a:spcBef>
                <a:spcPts val="0"/>
              </a:spcBef>
              <a:buSzPct val="100000"/>
              <a:defRPr sz="3600"/>
            </a:lvl8pPr>
            <a:lvl9pPr lvl="8" rtl="0">
              <a:spcBef>
                <a:spcPts val="0"/>
              </a:spcBef>
              <a:buSzPct val="100000"/>
              <a:defRPr sz="3600"/>
            </a:lvl9pPr>
          </a:lstStyle>
          <a:p>
            <a:endParaRPr/>
          </a:p>
        </p:txBody>
      </p:sp>
      <p:sp>
        <p:nvSpPr>
          <p:cNvPr id="178" name="Shape 178"/>
          <p:cNvSpPr txBox="1">
            <a:spLocks noGrp="1"/>
          </p:cNvSpPr>
          <p:nvPr>
            <p:ph type="subTitle" idx="1"/>
          </p:nvPr>
        </p:nvSpPr>
        <p:spPr>
          <a:xfrm>
            <a:off x="2743200" y="2821004"/>
            <a:ext cx="5696099" cy="7847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None/>
              <a:defRPr/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>
            <a:endParaRPr/>
          </a:p>
        </p:txBody>
      </p:sp>
      <p:grpSp>
        <p:nvGrpSpPr>
          <p:cNvPr id="179" name="Shape 179"/>
          <p:cNvGrpSpPr/>
          <p:nvPr/>
        </p:nvGrpSpPr>
        <p:grpSpPr>
          <a:xfrm rot="10800000" flipH="1">
            <a:off x="421028" y="1677113"/>
            <a:ext cx="2064710" cy="1788689"/>
            <a:chOff x="4088875" y="1431100"/>
            <a:chExt cx="3293000" cy="2852775"/>
          </a:xfrm>
        </p:grpSpPr>
        <p:sp>
          <p:nvSpPr>
            <p:cNvPr id="180" name="Shape 180"/>
            <p:cNvSpPr/>
            <p:nvPr/>
          </p:nvSpPr>
          <p:spPr>
            <a:xfrm>
              <a:off x="4831475" y="4136025"/>
              <a:ext cx="157950" cy="147850"/>
            </a:xfrm>
            <a:custGeom>
              <a:avLst/>
              <a:gdLst/>
              <a:ahLst/>
              <a:cxnLst/>
              <a:rect l="0" t="0" r="0" b="0"/>
              <a:pathLst>
                <a:path w="6318" h="5914" extrusionOk="0">
                  <a:moveTo>
                    <a:pt x="404" y="0"/>
                  </a:moveTo>
                  <a:lnTo>
                    <a:pt x="1" y="269"/>
                  </a:lnTo>
                  <a:lnTo>
                    <a:pt x="3227" y="5914"/>
                  </a:lnTo>
                  <a:lnTo>
                    <a:pt x="6318" y="5914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0E2C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81" name="Shape 181"/>
            <p:cNvSpPr/>
            <p:nvPr/>
          </p:nvSpPr>
          <p:spPr>
            <a:xfrm>
              <a:off x="4697075" y="3907525"/>
              <a:ext cx="389800" cy="376350"/>
            </a:xfrm>
            <a:custGeom>
              <a:avLst/>
              <a:gdLst/>
              <a:ahLst/>
              <a:cxnLst/>
              <a:rect l="0" t="0" r="0" b="0"/>
              <a:pathLst>
                <a:path w="15592" h="15054" extrusionOk="0">
                  <a:moveTo>
                    <a:pt x="538" y="0"/>
                  </a:moveTo>
                  <a:lnTo>
                    <a:pt x="1" y="269"/>
                  </a:lnTo>
                  <a:lnTo>
                    <a:pt x="5377" y="9543"/>
                  </a:lnTo>
                  <a:lnTo>
                    <a:pt x="11022" y="15054"/>
                  </a:lnTo>
                  <a:lnTo>
                    <a:pt x="15592" y="15054"/>
                  </a:lnTo>
                  <a:lnTo>
                    <a:pt x="538" y="0"/>
                  </a:lnTo>
                  <a:close/>
                </a:path>
              </a:pathLst>
            </a:custGeom>
            <a:solidFill>
              <a:srgbClr val="01E0C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82" name="Shape 182"/>
            <p:cNvSpPr/>
            <p:nvPr/>
          </p:nvSpPr>
          <p:spPr>
            <a:xfrm>
              <a:off x="4566025" y="3675675"/>
              <a:ext cx="618300" cy="608200"/>
            </a:xfrm>
            <a:custGeom>
              <a:avLst/>
              <a:gdLst/>
              <a:ahLst/>
              <a:cxnLst/>
              <a:rect l="0" t="0" r="0" b="0"/>
              <a:pathLst>
                <a:path w="24732" h="24328" extrusionOk="0">
                  <a:moveTo>
                    <a:pt x="404" y="0"/>
                  </a:moveTo>
                  <a:lnTo>
                    <a:pt x="1" y="404"/>
                  </a:lnTo>
                  <a:lnTo>
                    <a:pt x="5377" y="9543"/>
                  </a:lnTo>
                  <a:lnTo>
                    <a:pt x="20027" y="24328"/>
                  </a:lnTo>
                  <a:lnTo>
                    <a:pt x="24732" y="24328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2DFC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83" name="Shape 183"/>
            <p:cNvSpPr/>
            <p:nvPr/>
          </p:nvSpPr>
          <p:spPr>
            <a:xfrm>
              <a:off x="4434975" y="3447175"/>
              <a:ext cx="846800" cy="836700"/>
            </a:xfrm>
            <a:custGeom>
              <a:avLst/>
              <a:gdLst/>
              <a:ahLst/>
              <a:cxnLst/>
              <a:rect l="0" t="0" r="0" b="0"/>
              <a:pathLst>
                <a:path w="33872" h="33468" extrusionOk="0">
                  <a:moveTo>
                    <a:pt x="404" y="1"/>
                  </a:moveTo>
                  <a:lnTo>
                    <a:pt x="1" y="270"/>
                  </a:lnTo>
                  <a:lnTo>
                    <a:pt x="5243" y="9544"/>
                  </a:lnTo>
                  <a:lnTo>
                    <a:pt x="29167" y="33468"/>
                  </a:lnTo>
                  <a:lnTo>
                    <a:pt x="33871" y="33468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3DDC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84" name="Shape 184"/>
            <p:cNvSpPr/>
            <p:nvPr/>
          </p:nvSpPr>
          <p:spPr>
            <a:xfrm>
              <a:off x="4300575" y="3218700"/>
              <a:ext cx="1078650" cy="1065175"/>
            </a:xfrm>
            <a:custGeom>
              <a:avLst/>
              <a:gdLst/>
              <a:ahLst/>
              <a:cxnLst/>
              <a:rect l="0" t="0" r="0" b="0"/>
              <a:pathLst>
                <a:path w="43146" h="42607" extrusionOk="0">
                  <a:moveTo>
                    <a:pt x="404" y="0"/>
                  </a:moveTo>
                  <a:lnTo>
                    <a:pt x="0" y="269"/>
                  </a:lnTo>
                  <a:lnTo>
                    <a:pt x="5377" y="9543"/>
                  </a:lnTo>
                  <a:lnTo>
                    <a:pt x="38441" y="42607"/>
                  </a:lnTo>
                  <a:lnTo>
                    <a:pt x="43145" y="42607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4DBC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85" name="Shape 185"/>
            <p:cNvSpPr/>
            <p:nvPr/>
          </p:nvSpPr>
          <p:spPr>
            <a:xfrm>
              <a:off x="4169525" y="2990200"/>
              <a:ext cx="1307150" cy="1293675"/>
            </a:xfrm>
            <a:custGeom>
              <a:avLst/>
              <a:gdLst/>
              <a:ahLst/>
              <a:cxnLst/>
              <a:rect l="0" t="0" r="0" b="0"/>
              <a:pathLst>
                <a:path w="52286" h="51747" extrusionOk="0">
                  <a:moveTo>
                    <a:pt x="404" y="1"/>
                  </a:moveTo>
                  <a:lnTo>
                    <a:pt x="1" y="269"/>
                  </a:lnTo>
                  <a:lnTo>
                    <a:pt x="5242" y="9409"/>
                  </a:lnTo>
                  <a:lnTo>
                    <a:pt x="47581" y="51747"/>
                  </a:lnTo>
                  <a:lnTo>
                    <a:pt x="52285" y="51747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6D9C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86" name="Shape 186"/>
            <p:cNvSpPr/>
            <p:nvPr/>
          </p:nvSpPr>
          <p:spPr>
            <a:xfrm>
              <a:off x="4088875" y="2822200"/>
              <a:ext cx="1481875" cy="1461675"/>
            </a:xfrm>
            <a:custGeom>
              <a:avLst/>
              <a:gdLst/>
              <a:ahLst/>
              <a:cxnLst/>
              <a:rect l="0" t="0" r="0" b="0"/>
              <a:pathLst>
                <a:path w="59275" h="58467" extrusionOk="0">
                  <a:moveTo>
                    <a:pt x="807" y="0"/>
                  </a:moveTo>
                  <a:lnTo>
                    <a:pt x="1" y="1479"/>
                  </a:lnTo>
                  <a:lnTo>
                    <a:pt x="3227" y="6989"/>
                  </a:lnTo>
                  <a:lnTo>
                    <a:pt x="54705" y="58467"/>
                  </a:lnTo>
                  <a:lnTo>
                    <a:pt x="59274" y="58467"/>
                  </a:lnTo>
                  <a:lnTo>
                    <a:pt x="807" y="0"/>
                  </a:lnTo>
                  <a:close/>
                </a:path>
              </a:pathLst>
            </a:custGeom>
            <a:solidFill>
              <a:srgbClr val="07D8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87" name="Shape 187"/>
            <p:cNvSpPr/>
            <p:nvPr/>
          </p:nvSpPr>
          <p:spPr>
            <a:xfrm>
              <a:off x="4102325" y="2761700"/>
              <a:ext cx="1565875" cy="1522175"/>
            </a:xfrm>
            <a:custGeom>
              <a:avLst/>
              <a:gdLst/>
              <a:ahLst/>
              <a:cxnLst/>
              <a:rect l="0" t="0" r="0" b="0"/>
              <a:pathLst>
                <a:path w="62635" h="60887" extrusionOk="0">
                  <a:moveTo>
                    <a:pt x="1748" y="1"/>
                  </a:moveTo>
                  <a:lnTo>
                    <a:pt x="0" y="2823"/>
                  </a:lnTo>
                  <a:lnTo>
                    <a:pt x="58064" y="60887"/>
                  </a:lnTo>
                  <a:lnTo>
                    <a:pt x="62634" y="60887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8D6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88" name="Shape 188"/>
            <p:cNvSpPr/>
            <p:nvPr/>
          </p:nvSpPr>
          <p:spPr>
            <a:xfrm>
              <a:off x="4139275" y="2697875"/>
              <a:ext cx="1626375" cy="1586000"/>
            </a:xfrm>
            <a:custGeom>
              <a:avLst/>
              <a:gdLst/>
              <a:ahLst/>
              <a:cxnLst/>
              <a:rect l="0" t="0" r="0" b="0"/>
              <a:pathLst>
                <a:path w="65055" h="63440" extrusionOk="0">
                  <a:moveTo>
                    <a:pt x="1614" y="0"/>
                  </a:moveTo>
                  <a:lnTo>
                    <a:pt x="1" y="2957"/>
                  </a:lnTo>
                  <a:lnTo>
                    <a:pt x="60484" y="63440"/>
                  </a:lnTo>
                  <a:lnTo>
                    <a:pt x="65054" y="63440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09D4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89" name="Shape 189"/>
            <p:cNvSpPr/>
            <p:nvPr/>
          </p:nvSpPr>
          <p:spPr>
            <a:xfrm>
              <a:off x="4172900" y="2637375"/>
              <a:ext cx="1690175" cy="1646500"/>
            </a:xfrm>
            <a:custGeom>
              <a:avLst/>
              <a:gdLst/>
              <a:ahLst/>
              <a:cxnLst/>
              <a:rect l="0" t="0" r="0" b="0"/>
              <a:pathLst>
                <a:path w="67607" h="65860" extrusionOk="0">
                  <a:moveTo>
                    <a:pt x="1747" y="1"/>
                  </a:moveTo>
                  <a:lnTo>
                    <a:pt x="0" y="2958"/>
                  </a:lnTo>
                  <a:lnTo>
                    <a:pt x="62903" y="65860"/>
                  </a:lnTo>
                  <a:lnTo>
                    <a:pt x="67607" y="65860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0AD3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90" name="Shape 190"/>
            <p:cNvSpPr/>
            <p:nvPr/>
          </p:nvSpPr>
          <p:spPr>
            <a:xfrm>
              <a:off x="4209850" y="2576900"/>
              <a:ext cx="1750675" cy="1706975"/>
            </a:xfrm>
            <a:custGeom>
              <a:avLst/>
              <a:gdLst/>
              <a:ahLst/>
              <a:cxnLst/>
              <a:rect l="0" t="0" r="0" b="0"/>
              <a:pathLst>
                <a:path w="70027" h="68279" extrusionOk="0">
                  <a:moveTo>
                    <a:pt x="1613" y="1"/>
                  </a:moveTo>
                  <a:lnTo>
                    <a:pt x="0" y="2823"/>
                  </a:lnTo>
                  <a:lnTo>
                    <a:pt x="65322" y="68279"/>
                  </a:lnTo>
                  <a:lnTo>
                    <a:pt x="70027" y="68279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0BD1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91" name="Shape 191"/>
            <p:cNvSpPr/>
            <p:nvPr/>
          </p:nvSpPr>
          <p:spPr>
            <a:xfrm>
              <a:off x="4243450" y="2513050"/>
              <a:ext cx="1814525" cy="1770825"/>
            </a:xfrm>
            <a:custGeom>
              <a:avLst/>
              <a:gdLst/>
              <a:ahLst/>
              <a:cxnLst/>
              <a:rect l="0" t="0" r="0" b="0"/>
              <a:pathLst>
                <a:path w="72581" h="70833" extrusionOk="0">
                  <a:moveTo>
                    <a:pt x="1748" y="1"/>
                  </a:moveTo>
                  <a:lnTo>
                    <a:pt x="1" y="2958"/>
                  </a:lnTo>
                  <a:lnTo>
                    <a:pt x="67876" y="70833"/>
                  </a:lnTo>
                  <a:lnTo>
                    <a:pt x="72581" y="70833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CCF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92" name="Shape 192"/>
            <p:cNvSpPr/>
            <p:nvPr/>
          </p:nvSpPr>
          <p:spPr>
            <a:xfrm>
              <a:off x="4280425" y="2452575"/>
              <a:ext cx="1875000" cy="1831300"/>
            </a:xfrm>
            <a:custGeom>
              <a:avLst/>
              <a:gdLst/>
              <a:ahLst/>
              <a:cxnLst/>
              <a:rect l="0" t="0" r="0" b="0"/>
              <a:pathLst>
                <a:path w="75000" h="73252" extrusionOk="0">
                  <a:moveTo>
                    <a:pt x="1613" y="1"/>
                  </a:moveTo>
                  <a:lnTo>
                    <a:pt x="0" y="2957"/>
                  </a:lnTo>
                  <a:lnTo>
                    <a:pt x="70295" y="73252"/>
                  </a:lnTo>
                  <a:lnTo>
                    <a:pt x="74999" y="73252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0DCDC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93" name="Shape 193"/>
            <p:cNvSpPr/>
            <p:nvPr/>
          </p:nvSpPr>
          <p:spPr>
            <a:xfrm>
              <a:off x="4314025" y="2392100"/>
              <a:ext cx="1935475" cy="1891775"/>
            </a:xfrm>
            <a:custGeom>
              <a:avLst/>
              <a:gdLst/>
              <a:ahLst/>
              <a:cxnLst/>
              <a:rect l="0" t="0" r="0" b="0"/>
              <a:pathLst>
                <a:path w="77419" h="75671" extrusionOk="0">
                  <a:moveTo>
                    <a:pt x="1747" y="0"/>
                  </a:moveTo>
                  <a:lnTo>
                    <a:pt x="0" y="2957"/>
                  </a:lnTo>
                  <a:lnTo>
                    <a:pt x="72849" y="75671"/>
                  </a:lnTo>
                  <a:lnTo>
                    <a:pt x="77419" y="75671"/>
                  </a:lnTo>
                  <a:lnTo>
                    <a:pt x="1747" y="0"/>
                  </a:lnTo>
                  <a:close/>
                </a:path>
              </a:pathLst>
            </a:custGeom>
            <a:solidFill>
              <a:srgbClr val="0ECC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94" name="Shape 194"/>
            <p:cNvSpPr/>
            <p:nvPr/>
          </p:nvSpPr>
          <p:spPr>
            <a:xfrm>
              <a:off x="4350975" y="2328250"/>
              <a:ext cx="1995975" cy="1955625"/>
            </a:xfrm>
            <a:custGeom>
              <a:avLst/>
              <a:gdLst/>
              <a:ahLst/>
              <a:cxnLst/>
              <a:rect l="0" t="0" r="0" b="0"/>
              <a:pathLst>
                <a:path w="79839" h="78225" extrusionOk="0">
                  <a:moveTo>
                    <a:pt x="1748" y="1"/>
                  </a:moveTo>
                  <a:lnTo>
                    <a:pt x="1" y="2957"/>
                  </a:lnTo>
                  <a:lnTo>
                    <a:pt x="75269" y="78225"/>
                  </a:lnTo>
                  <a:lnTo>
                    <a:pt x="79839" y="7822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0CA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95" name="Shape 195"/>
            <p:cNvSpPr/>
            <p:nvPr/>
          </p:nvSpPr>
          <p:spPr>
            <a:xfrm>
              <a:off x="4384575" y="2267775"/>
              <a:ext cx="2059825" cy="2016100"/>
            </a:xfrm>
            <a:custGeom>
              <a:avLst/>
              <a:gdLst/>
              <a:ahLst/>
              <a:cxnLst/>
              <a:rect l="0" t="0" r="0" b="0"/>
              <a:pathLst>
                <a:path w="82393" h="80644" extrusionOk="0">
                  <a:moveTo>
                    <a:pt x="1748" y="0"/>
                  </a:moveTo>
                  <a:lnTo>
                    <a:pt x="1" y="2957"/>
                  </a:lnTo>
                  <a:lnTo>
                    <a:pt x="77823" y="80644"/>
                  </a:lnTo>
                  <a:lnTo>
                    <a:pt x="82392" y="8064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1C8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96" name="Shape 196"/>
            <p:cNvSpPr/>
            <p:nvPr/>
          </p:nvSpPr>
          <p:spPr>
            <a:xfrm>
              <a:off x="4421550" y="2207275"/>
              <a:ext cx="2120300" cy="2076600"/>
            </a:xfrm>
            <a:custGeom>
              <a:avLst/>
              <a:gdLst/>
              <a:ahLst/>
              <a:cxnLst/>
              <a:rect l="0" t="0" r="0" b="0"/>
              <a:pathLst>
                <a:path w="84812" h="83064" extrusionOk="0">
                  <a:moveTo>
                    <a:pt x="1747" y="1"/>
                  </a:moveTo>
                  <a:lnTo>
                    <a:pt x="0" y="2958"/>
                  </a:lnTo>
                  <a:lnTo>
                    <a:pt x="80107" y="83064"/>
                  </a:lnTo>
                  <a:lnTo>
                    <a:pt x="84811" y="83064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12C7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97" name="Shape 197"/>
            <p:cNvSpPr/>
            <p:nvPr/>
          </p:nvSpPr>
          <p:spPr>
            <a:xfrm>
              <a:off x="4458500" y="2146800"/>
              <a:ext cx="2130375" cy="2137075"/>
            </a:xfrm>
            <a:custGeom>
              <a:avLst/>
              <a:gdLst/>
              <a:ahLst/>
              <a:cxnLst/>
              <a:rect l="0" t="0" r="0" b="0"/>
              <a:pathLst>
                <a:path w="85215" h="85483" extrusionOk="0">
                  <a:moveTo>
                    <a:pt x="1614" y="1"/>
                  </a:moveTo>
                  <a:lnTo>
                    <a:pt x="1" y="2823"/>
                  </a:lnTo>
                  <a:lnTo>
                    <a:pt x="82527" y="85483"/>
                  </a:lnTo>
                  <a:lnTo>
                    <a:pt x="84005" y="85483"/>
                  </a:lnTo>
                  <a:lnTo>
                    <a:pt x="85215" y="83467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13C5D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98" name="Shape 198"/>
            <p:cNvSpPr/>
            <p:nvPr/>
          </p:nvSpPr>
          <p:spPr>
            <a:xfrm>
              <a:off x="4492100" y="2082950"/>
              <a:ext cx="2133750" cy="2163975"/>
            </a:xfrm>
            <a:custGeom>
              <a:avLst/>
              <a:gdLst/>
              <a:ahLst/>
              <a:cxnLst/>
              <a:rect l="0" t="0" r="0" b="0"/>
              <a:pathLst>
                <a:path w="85350" h="86559" extrusionOk="0">
                  <a:moveTo>
                    <a:pt x="1748" y="1"/>
                  </a:moveTo>
                  <a:lnTo>
                    <a:pt x="1" y="2958"/>
                  </a:lnTo>
                  <a:lnTo>
                    <a:pt x="83602" y="86559"/>
                  </a:lnTo>
                  <a:lnTo>
                    <a:pt x="85349" y="83602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4C3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99" name="Shape 199"/>
            <p:cNvSpPr/>
            <p:nvPr/>
          </p:nvSpPr>
          <p:spPr>
            <a:xfrm>
              <a:off x="4529075" y="2022475"/>
              <a:ext cx="2130375" cy="2163975"/>
            </a:xfrm>
            <a:custGeom>
              <a:avLst/>
              <a:gdLst/>
              <a:ahLst/>
              <a:cxnLst/>
              <a:rect l="0" t="0" r="0" b="0"/>
              <a:pathLst>
                <a:path w="85215" h="86559" extrusionOk="0">
                  <a:moveTo>
                    <a:pt x="1613" y="1"/>
                  </a:moveTo>
                  <a:lnTo>
                    <a:pt x="0" y="2957"/>
                  </a:lnTo>
                  <a:lnTo>
                    <a:pt x="83467" y="86558"/>
                  </a:lnTo>
                  <a:lnTo>
                    <a:pt x="85214" y="83601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5C1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00" name="Shape 200"/>
            <p:cNvSpPr/>
            <p:nvPr/>
          </p:nvSpPr>
          <p:spPr>
            <a:xfrm>
              <a:off x="4562675" y="1962000"/>
              <a:ext cx="2133725" cy="2160600"/>
            </a:xfrm>
            <a:custGeom>
              <a:avLst/>
              <a:gdLst/>
              <a:ahLst/>
              <a:cxnLst/>
              <a:rect l="0" t="0" r="0" b="0"/>
              <a:pathLst>
                <a:path w="85349" h="86424" extrusionOk="0">
                  <a:moveTo>
                    <a:pt x="1748" y="0"/>
                  </a:moveTo>
                  <a:lnTo>
                    <a:pt x="0" y="2957"/>
                  </a:lnTo>
                  <a:lnTo>
                    <a:pt x="83602" y="86424"/>
                  </a:lnTo>
                  <a:lnTo>
                    <a:pt x="85349" y="83467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6C0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01" name="Shape 201"/>
            <p:cNvSpPr/>
            <p:nvPr/>
          </p:nvSpPr>
          <p:spPr>
            <a:xfrm>
              <a:off x="4599625" y="1898150"/>
              <a:ext cx="2130375" cy="2163975"/>
            </a:xfrm>
            <a:custGeom>
              <a:avLst/>
              <a:gdLst/>
              <a:ahLst/>
              <a:cxnLst/>
              <a:rect l="0" t="0" r="0" b="0"/>
              <a:pathLst>
                <a:path w="85215" h="86559" extrusionOk="0">
                  <a:moveTo>
                    <a:pt x="1614" y="0"/>
                  </a:moveTo>
                  <a:lnTo>
                    <a:pt x="1" y="2957"/>
                  </a:lnTo>
                  <a:lnTo>
                    <a:pt x="83602" y="86558"/>
                  </a:lnTo>
                  <a:lnTo>
                    <a:pt x="85215" y="8360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7BE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02" name="Shape 202"/>
            <p:cNvSpPr/>
            <p:nvPr/>
          </p:nvSpPr>
          <p:spPr>
            <a:xfrm>
              <a:off x="4633225" y="1837675"/>
              <a:ext cx="2133750" cy="2163950"/>
            </a:xfrm>
            <a:custGeom>
              <a:avLst/>
              <a:gdLst/>
              <a:ahLst/>
              <a:cxnLst/>
              <a:rect l="0" t="0" r="0" b="0"/>
              <a:pathLst>
                <a:path w="85350" h="86558" extrusionOk="0">
                  <a:moveTo>
                    <a:pt x="1748" y="0"/>
                  </a:moveTo>
                  <a:lnTo>
                    <a:pt x="1" y="2957"/>
                  </a:lnTo>
                  <a:lnTo>
                    <a:pt x="83602" y="86558"/>
                  </a:lnTo>
                  <a:lnTo>
                    <a:pt x="85349" y="83601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8BCD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03" name="Shape 203"/>
            <p:cNvSpPr/>
            <p:nvPr/>
          </p:nvSpPr>
          <p:spPr>
            <a:xfrm>
              <a:off x="4670200" y="1777175"/>
              <a:ext cx="2130375" cy="2160625"/>
            </a:xfrm>
            <a:custGeom>
              <a:avLst/>
              <a:gdLst/>
              <a:ahLst/>
              <a:cxnLst/>
              <a:rect l="0" t="0" r="0" b="0"/>
              <a:pathLst>
                <a:path w="85215" h="86425" extrusionOk="0">
                  <a:moveTo>
                    <a:pt x="1748" y="1"/>
                  </a:moveTo>
                  <a:lnTo>
                    <a:pt x="0" y="2958"/>
                  </a:lnTo>
                  <a:lnTo>
                    <a:pt x="83602" y="86424"/>
                  </a:lnTo>
                  <a:lnTo>
                    <a:pt x="85215" y="83467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9B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04" name="Shape 204"/>
            <p:cNvSpPr/>
            <p:nvPr/>
          </p:nvSpPr>
          <p:spPr>
            <a:xfrm>
              <a:off x="4707150" y="1713350"/>
              <a:ext cx="2130375" cy="2163950"/>
            </a:xfrm>
            <a:custGeom>
              <a:avLst/>
              <a:gdLst/>
              <a:ahLst/>
              <a:cxnLst/>
              <a:rect l="0" t="0" r="0" b="0"/>
              <a:pathLst>
                <a:path w="85215" h="86558" extrusionOk="0">
                  <a:moveTo>
                    <a:pt x="1614" y="0"/>
                  </a:moveTo>
                  <a:lnTo>
                    <a:pt x="1" y="2957"/>
                  </a:lnTo>
                  <a:lnTo>
                    <a:pt x="83468" y="86558"/>
                  </a:lnTo>
                  <a:lnTo>
                    <a:pt x="85215" y="8360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BB9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05" name="Shape 205"/>
            <p:cNvSpPr/>
            <p:nvPr/>
          </p:nvSpPr>
          <p:spPr>
            <a:xfrm>
              <a:off x="4740750" y="1652850"/>
              <a:ext cx="2130400" cy="2163975"/>
            </a:xfrm>
            <a:custGeom>
              <a:avLst/>
              <a:gdLst/>
              <a:ahLst/>
              <a:cxnLst/>
              <a:rect l="0" t="0" r="0" b="0"/>
              <a:pathLst>
                <a:path w="85216" h="86559" extrusionOk="0">
                  <a:moveTo>
                    <a:pt x="1748" y="1"/>
                  </a:moveTo>
                  <a:lnTo>
                    <a:pt x="1" y="2958"/>
                  </a:lnTo>
                  <a:lnTo>
                    <a:pt x="83602" y="86559"/>
                  </a:lnTo>
                  <a:lnTo>
                    <a:pt x="85215" y="83602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CB7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06" name="Shape 206"/>
            <p:cNvSpPr/>
            <p:nvPr/>
          </p:nvSpPr>
          <p:spPr>
            <a:xfrm>
              <a:off x="4777725" y="1592375"/>
              <a:ext cx="2130375" cy="2160600"/>
            </a:xfrm>
            <a:custGeom>
              <a:avLst/>
              <a:gdLst/>
              <a:ahLst/>
              <a:cxnLst/>
              <a:rect l="0" t="0" r="0" b="0"/>
              <a:pathLst>
                <a:path w="85215" h="86424" extrusionOk="0">
                  <a:moveTo>
                    <a:pt x="1613" y="1"/>
                  </a:moveTo>
                  <a:lnTo>
                    <a:pt x="0" y="2957"/>
                  </a:lnTo>
                  <a:lnTo>
                    <a:pt x="83467" y="86424"/>
                  </a:lnTo>
                  <a:lnTo>
                    <a:pt x="85215" y="83601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DB5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07" name="Shape 207"/>
            <p:cNvSpPr/>
            <p:nvPr/>
          </p:nvSpPr>
          <p:spPr>
            <a:xfrm>
              <a:off x="4811325" y="1531900"/>
              <a:ext cx="2133750" cy="2160600"/>
            </a:xfrm>
            <a:custGeom>
              <a:avLst/>
              <a:gdLst/>
              <a:ahLst/>
              <a:cxnLst/>
              <a:rect l="0" t="0" r="0" b="0"/>
              <a:pathLst>
                <a:path w="85350" h="86424" extrusionOk="0">
                  <a:moveTo>
                    <a:pt x="1748" y="0"/>
                  </a:moveTo>
                  <a:lnTo>
                    <a:pt x="0" y="2823"/>
                  </a:lnTo>
                  <a:lnTo>
                    <a:pt x="83602" y="86423"/>
                  </a:lnTo>
                  <a:lnTo>
                    <a:pt x="85349" y="83467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EB4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08" name="Shape 208"/>
            <p:cNvSpPr/>
            <p:nvPr/>
          </p:nvSpPr>
          <p:spPr>
            <a:xfrm>
              <a:off x="4848275" y="1468050"/>
              <a:ext cx="2130400" cy="2163975"/>
            </a:xfrm>
            <a:custGeom>
              <a:avLst/>
              <a:gdLst/>
              <a:ahLst/>
              <a:cxnLst/>
              <a:rect l="0" t="0" r="0" b="0"/>
              <a:pathLst>
                <a:path w="85216" h="86559" extrusionOk="0">
                  <a:moveTo>
                    <a:pt x="1614" y="0"/>
                  </a:moveTo>
                  <a:lnTo>
                    <a:pt x="1" y="2957"/>
                  </a:lnTo>
                  <a:lnTo>
                    <a:pt x="83602" y="86558"/>
                  </a:lnTo>
                  <a:lnTo>
                    <a:pt x="85215" y="8360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FB2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09" name="Shape 209"/>
            <p:cNvSpPr/>
            <p:nvPr/>
          </p:nvSpPr>
          <p:spPr>
            <a:xfrm>
              <a:off x="4881875" y="1431100"/>
              <a:ext cx="2133750" cy="2140425"/>
            </a:xfrm>
            <a:custGeom>
              <a:avLst/>
              <a:gdLst/>
              <a:ahLst/>
              <a:cxnLst/>
              <a:rect l="0" t="0" r="0" b="0"/>
              <a:pathLst>
                <a:path w="85350" h="85617" extrusionOk="0">
                  <a:moveTo>
                    <a:pt x="1211" y="0"/>
                  </a:moveTo>
                  <a:lnTo>
                    <a:pt x="1" y="2016"/>
                  </a:lnTo>
                  <a:lnTo>
                    <a:pt x="83602" y="85617"/>
                  </a:lnTo>
                  <a:lnTo>
                    <a:pt x="85350" y="82660"/>
                  </a:lnTo>
                  <a:lnTo>
                    <a:pt x="2689" y="0"/>
                  </a:lnTo>
                  <a:close/>
                </a:path>
              </a:pathLst>
            </a:custGeom>
            <a:solidFill>
              <a:srgbClr val="20B0D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10" name="Shape 210"/>
            <p:cNvSpPr/>
            <p:nvPr/>
          </p:nvSpPr>
          <p:spPr>
            <a:xfrm>
              <a:off x="4928925" y="1431100"/>
              <a:ext cx="2120300" cy="2076600"/>
            </a:xfrm>
            <a:custGeom>
              <a:avLst/>
              <a:gdLst/>
              <a:ahLst/>
              <a:cxnLst/>
              <a:rect l="0" t="0" r="0" b="0"/>
              <a:pathLst>
                <a:path w="84812" h="83064" extrusionOk="0">
                  <a:moveTo>
                    <a:pt x="1" y="0"/>
                  </a:moveTo>
                  <a:lnTo>
                    <a:pt x="83199" y="83063"/>
                  </a:lnTo>
                  <a:lnTo>
                    <a:pt x="84812" y="80106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1AE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11" name="Shape 211"/>
            <p:cNvSpPr/>
            <p:nvPr/>
          </p:nvSpPr>
          <p:spPr>
            <a:xfrm>
              <a:off x="5026375" y="1431100"/>
              <a:ext cx="2059825" cy="2016100"/>
            </a:xfrm>
            <a:custGeom>
              <a:avLst/>
              <a:gdLst/>
              <a:ahLst/>
              <a:cxnLst/>
              <a:rect l="0" t="0" r="0" b="0"/>
              <a:pathLst>
                <a:path w="82393" h="80644" extrusionOk="0">
                  <a:moveTo>
                    <a:pt x="0" y="0"/>
                  </a:moveTo>
                  <a:lnTo>
                    <a:pt x="80645" y="80644"/>
                  </a:lnTo>
                  <a:lnTo>
                    <a:pt x="82392" y="77687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2AD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12" name="Shape 212"/>
            <p:cNvSpPr/>
            <p:nvPr/>
          </p:nvSpPr>
          <p:spPr>
            <a:xfrm>
              <a:off x="5123825" y="1431100"/>
              <a:ext cx="1995975" cy="1955625"/>
            </a:xfrm>
            <a:custGeom>
              <a:avLst/>
              <a:gdLst/>
              <a:ahLst/>
              <a:cxnLst/>
              <a:rect l="0" t="0" r="0" b="0"/>
              <a:pathLst>
                <a:path w="79839" h="78225" extrusionOk="0">
                  <a:moveTo>
                    <a:pt x="0" y="0"/>
                  </a:moveTo>
                  <a:lnTo>
                    <a:pt x="78225" y="78225"/>
                  </a:lnTo>
                  <a:lnTo>
                    <a:pt x="79838" y="75268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3AB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13" name="Shape 213"/>
            <p:cNvSpPr/>
            <p:nvPr/>
          </p:nvSpPr>
          <p:spPr>
            <a:xfrm>
              <a:off x="5221275" y="1431100"/>
              <a:ext cx="1935475" cy="1891775"/>
            </a:xfrm>
            <a:custGeom>
              <a:avLst/>
              <a:gdLst/>
              <a:ahLst/>
              <a:cxnLst/>
              <a:rect l="0" t="0" r="0" b="0"/>
              <a:pathLst>
                <a:path w="77419" h="75671" extrusionOk="0">
                  <a:moveTo>
                    <a:pt x="0" y="0"/>
                  </a:moveTo>
                  <a:lnTo>
                    <a:pt x="75671" y="75671"/>
                  </a:lnTo>
                  <a:lnTo>
                    <a:pt x="77419" y="72714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5A9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14" name="Shape 214"/>
            <p:cNvSpPr/>
            <p:nvPr/>
          </p:nvSpPr>
          <p:spPr>
            <a:xfrm>
              <a:off x="5318700" y="1431100"/>
              <a:ext cx="1875025" cy="1831300"/>
            </a:xfrm>
            <a:custGeom>
              <a:avLst/>
              <a:gdLst/>
              <a:ahLst/>
              <a:cxnLst/>
              <a:rect l="0" t="0" r="0" b="0"/>
              <a:pathLst>
                <a:path w="75001" h="73252" extrusionOk="0">
                  <a:moveTo>
                    <a:pt x="1" y="0"/>
                  </a:moveTo>
                  <a:lnTo>
                    <a:pt x="73253" y="73251"/>
                  </a:lnTo>
                  <a:lnTo>
                    <a:pt x="75000" y="70295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6A8D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15" name="Shape 215"/>
            <p:cNvSpPr/>
            <p:nvPr/>
          </p:nvSpPr>
          <p:spPr>
            <a:xfrm>
              <a:off x="5416150" y="1431100"/>
              <a:ext cx="1811175" cy="1770825"/>
            </a:xfrm>
            <a:custGeom>
              <a:avLst/>
              <a:gdLst/>
              <a:ahLst/>
              <a:cxnLst/>
              <a:rect l="0" t="0" r="0" b="0"/>
              <a:pathLst>
                <a:path w="72447" h="70833" extrusionOk="0">
                  <a:moveTo>
                    <a:pt x="1" y="0"/>
                  </a:moveTo>
                  <a:lnTo>
                    <a:pt x="70699" y="70832"/>
                  </a:lnTo>
                  <a:lnTo>
                    <a:pt x="72446" y="67875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7A6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16" name="Shape 216"/>
            <p:cNvSpPr/>
            <p:nvPr/>
          </p:nvSpPr>
          <p:spPr>
            <a:xfrm>
              <a:off x="5510250" y="1431100"/>
              <a:ext cx="1754025" cy="1706975"/>
            </a:xfrm>
            <a:custGeom>
              <a:avLst/>
              <a:gdLst/>
              <a:ahLst/>
              <a:cxnLst/>
              <a:rect l="0" t="0" r="0" b="0"/>
              <a:pathLst>
                <a:path w="70161" h="68279" extrusionOk="0">
                  <a:moveTo>
                    <a:pt x="0" y="0"/>
                  </a:moveTo>
                  <a:lnTo>
                    <a:pt x="68413" y="68278"/>
                  </a:lnTo>
                  <a:lnTo>
                    <a:pt x="70161" y="65456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28A4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17" name="Shape 217"/>
            <p:cNvSpPr/>
            <p:nvPr/>
          </p:nvSpPr>
          <p:spPr>
            <a:xfrm>
              <a:off x="5607675" y="1431100"/>
              <a:ext cx="1690200" cy="1646500"/>
            </a:xfrm>
            <a:custGeom>
              <a:avLst/>
              <a:gdLst/>
              <a:ahLst/>
              <a:cxnLst/>
              <a:rect l="0" t="0" r="0" b="0"/>
              <a:pathLst>
                <a:path w="67608" h="65860" extrusionOk="0">
                  <a:moveTo>
                    <a:pt x="1" y="0"/>
                  </a:moveTo>
                  <a:lnTo>
                    <a:pt x="65995" y="65859"/>
                  </a:lnTo>
                  <a:lnTo>
                    <a:pt x="67608" y="62902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9A2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18" name="Shape 218"/>
            <p:cNvSpPr/>
            <p:nvPr/>
          </p:nvSpPr>
          <p:spPr>
            <a:xfrm>
              <a:off x="5705125" y="1431100"/>
              <a:ext cx="1629725" cy="1586000"/>
            </a:xfrm>
            <a:custGeom>
              <a:avLst/>
              <a:gdLst/>
              <a:ahLst/>
              <a:cxnLst/>
              <a:rect l="0" t="0" r="0" b="0"/>
              <a:pathLst>
                <a:path w="65189" h="63440" extrusionOk="0">
                  <a:moveTo>
                    <a:pt x="1" y="0"/>
                  </a:moveTo>
                  <a:lnTo>
                    <a:pt x="63441" y="63440"/>
                  </a:lnTo>
                  <a:lnTo>
                    <a:pt x="65188" y="60483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AA1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19" name="Shape 219"/>
            <p:cNvSpPr/>
            <p:nvPr/>
          </p:nvSpPr>
          <p:spPr>
            <a:xfrm>
              <a:off x="5802575" y="1431100"/>
              <a:ext cx="1565875" cy="1525525"/>
            </a:xfrm>
            <a:custGeom>
              <a:avLst/>
              <a:gdLst/>
              <a:ahLst/>
              <a:cxnLst/>
              <a:rect l="0" t="0" r="0" b="0"/>
              <a:pathLst>
                <a:path w="62635" h="61021" extrusionOk="0">
                  <a:moveTo>
                    <a:pt x="1" y="0"/>
                  </a:moveTo>
                  <a:lnTo>
                    <a:pt x="61021" y="61020"/>
                  </a:lnTo>
                  <a:lnTo>
                    <a:pt x="62634" y="58064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B9F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20" name="Shape 220"/>
            <p:cNvSpPr/>
            <p:nvPr/>
          </p:nvSpPr>
          <p:spPr>
            <a:xfrm>
              <a:off x="5900025" y="1431100"/>
              <a:ext cx="1481850" cy="1461675"/>
            </a:xfrm>
            <a:custGeom>
              <a:avLst/>
              <a:gdLst/>
              <a:ahLst/>
              <a:cxnLst/>
              <a:rect l="0" t="0" r="0" b="0"/>
              <a:pathLst>
                <a:path w="59274" h="58467" extrusionOk="0">
                  <a:moveTo>
                    <a:pt x="0" y="0"/>
                  </a:moveTo>
                  <a:lnTo>
                    <a:pt x="58468" y="58467"/>
                  </a:lnTo>
                  <a:lnTo>
                    <a:pt x="59274" y="57123"/>
                  </a:lnTo>
                  <a:lnTo>
                    <a:pt x="56048" y="51478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C9D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21" name="Shape 221"/>
            <p:cNvSpPr/>
            <p:nvPr/>
          </p:nvSpPr>
          <p:spPr>
            <a:xfrm>
              <a:off x="5997475" y="1431100"/>
              <a:ext cx="1307125" cy="1297025"/>
            </a:xfrm>
            <a:custGeom>
              <a:avLst/>
              <a:gdLst/>
              <a:ahLst/>
              <a:cxnLst/>
              <a:rect l="0" t="0" r="0" b="0"/>
              <a:pathLst>
                <a:path w="52285" h="51881" extrusionOk="0">
                  <a:moveTo>
                    <a:pt x="0" y="0"/>
                  </a:moveTo>
                  <a:lnTo>
                    <a:pt x="51747" y="51881"/>
                  </a:lnTo>
                  <a:lnTo>
                    <a:pt x="52285" y="51478"/>
                  </a:lnTo>
                  <a:lnTo>
                    <a:pt x="46908" y="42338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D9CD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22" name="Shape 222"/>
            <p:cNvSpPr/>
            <p:nvPr/>
          </p:nvSpPr>
          <p:spPr>
            <a:xfrm>
              <a:off x="6094900" y="1431100"/>
              <a:ext cx="1075300" cy="1065175"/>
            </a:xfrm>
            <a:custGeom>
              <a:avLst/>
              <a:gdLst/>
              <a:ahLst/>
              <a:cxnLst/>
              <a:rect l="0" t="0" r="0" b="0"/>
              <a:pathLst>
                <a:path w="43012" h="42607" extrusionOk="0">
                  <a:moveTo>
                    <a:pt x="1" y="0"/>
                  </a:moveTo>
                  <a:lnTo>
                    <a:pt x="42608" y="42607"/>
                  </a:lnTo>
                  <a:lnTo>
                    <a:pt x="43011" y="42338"/>
                  </a:lnTo>
                  <a:lnTo>
                    <a:pt x="37769" y="33064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F9AE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23" name="Shape 223"/>
            <p:cNvSpPr/>
            <p:nvPr/>
          </p:nvSpPr>
          <p:spPr>
            <a:xfrm>
              <a:off x="6189000" y="1431100"/>
              <a:ext cx="850150" cy="836700"/>
            </a:xfrm>
            <a:custGeom>
              <a:avLst/>
              <a:gdLst/>
              <a:ahLst/>
              <a:cxnLst/>
              <a:rect l="0" t="0" r="0" b="0"/>
              <a:pathLst>
                <a:path w="34006" h="33468" extrusionOk="0">
                  <a:moveTo>
                    <a:pt x="0" y="0"/>
                  </a:moveTo>
                  <a:lnTo>
                    <a:pt x="33602" y="33467"/>
                  </a:lnTo>
                  <a:lnTo>
                    <a:pt x="34005" y="33198"/>
                  </a:lnTo>
                  <a:lnTo>
                    <a:pt x="28629" y="23924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3098E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24" name="Shape 224"/>
            <p:cNvSpPr/>
            <p:nvPr/>
          </p:nvSpPr>
          <p:spPr>
            <a:xfrm>
              <a:off x="6286450" y="1431100"/>
              <a:ext cx="618300" cy="608200"/>
            </a:xfrm>
            <a:custGeom>
              <a:avLst/>
              <a:gdLst/>
              <a:ahLst/>
              <a:cxnLst/>
              <a:rect l="0" t="0" r="0" b="0"/>
              <a:pathLst>
                <a:path w="24732" h="24328" extrusionOk="0">
                  <a:moveTo>
                    <a:pt x="0" y="0"/>
                  </a:moveTo>
                  <a:lnTo>
                    <a:pt x="24328" y="24328"/>
                  </a:lnTo>
                  <a:lnTo>
                    <a:pt x="24731" y="23924"/>
                  </a:lnTo>
                  <a:lnTo>
                    <a:pt x="19489" y="14785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3196E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25" name="Shape 225"/>
            <p:cNvSpPr/>
            <p:nvPr/>
          </p:nvSpPr>
          <p:spPr>
            <a:xfrm>
              <a:off x="6383900" y="1431100"/>
              <a:ext cx="389800" cy="376350"/>
            </a:xfrm>
            <a:custGeom>
              <a:avLst/>
              <a:gdLst/>
              <a:ahLst/>
              <a:cxnLst/>
              <a:rect l="0" t="0" r="0" b="0"/>
              <a:pathLst>
                <a:path w="15592" h="15054" extrusionOk="0">
                  <a:moveTo>
                    <a:pt x="0" y="0"/>
                  </a:moveTo>
                  <a:lnTo>
                    <a:pt x="15188" y="15054"/>
                  </a:lnTo>
                  <a:lnTo>
                    <a:pt x="15591" y="14785"/>
                  </a:lnTo>
                  <a:lnTo>
                    <a:pt x="10215" y="5645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3295E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26" name="Shape 226"/>
            <p:cNvSpPr/>
            <p:nvPr/>
          </p:nvSpPr>
          <p:spPr>
            <a:xfrm>
              <a:off x="6481325" y="1431100"/>
              <a:ext cx="157950" cy="147850"/>
            </a:xfrm>
            <a:custGeom>
              <a:avLst/>
              <a:gdLst/>
              <a:ahLst/>
              <a:cxnLst/>
              <a:rect l="0" t="0" r="0" b="0"/>
              <a:pathLst>
                <a:path w="6318" h="5914" extrusionOk="0">
                  <a:moveTo>
                    <a:pt x="1" y="0"/>
                  </a:moveTo>
                  <a:lnTo>
                    <a:pt x="5915" y="5914"/>
                  </a:lnTo>
                  <a:lnTo>
                    <a:pt x="6318" y="5645"/>
                  </a:lnTo>
                  <a:lnTo>
                    <a:pt x="3092" y="0"/>
                  </a:lnTo>
                  <a:close/>
                </a:path>
              </a:pathLst>
            </a:custGeom>
            <a:solidFill>
              <a:srgbClr val="3393E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</p:grpSp>
      <p:sp>
        <p:nvSpPr>
          <p:cNvPr id="227" name="Shape 227"/>
          <p:cNvSpPr/>
          <p:nvPr/>
        </p:nvSpPr>
        <p:spPr>
          <a:xfrm rot="10800000" flipH="1">
            <a:off x="66674" y="3135425"/>
            <a:ext cx="819899" cy="710099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9BBD5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28" name="Shape 228"/>
          <p:cNvSpPr/>
          <p:nvPr/>
        </p:nvSpPr>
        <p:spPr>
          <a:xfrm rot="10800000" flipH="1">
            <a:off x="828674" y="3516549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29" name="Shape 229"/>
          <p:cNvSpPr/>
          <p:nvPr/>
        </p:nvSpPr>
        <p:spPr>
          <a:xfrm rot="10800000" flipH="1">
            <a:off x="761999" y="877950"/>
            <a:ext cx="819899" cy="710099"/>
          </a:xfrm>
          <a:prstGeom prst="hexagon">
            <a:avLst>
              <a:gd name="adj" fmla="val 28678"/>
              <a:gd name="vf" fmla="val 115470"/>
            </a:avLst>
          </a:prstGeom>
          <a:noFill/>
          <a:ln w="76200" cap="flat" cmpd="sng">
            <a:solidFill>
              <a:srgbClr val="184769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30" name="Shape 230"/>
          <p:cNvSpPr/>
          <p:nvPr/>
        </p:nvSpPr>
        <p:spPr>
          <a:xfrm rot="10800000" flipH="1">
            <a:off x="793851" y="4692801"/>
            <a:ext cx="517499" cy="447899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00E1C6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grpSp>
        <p:nvGrpSpPr>
          <p:cNvPr id="231" name="Shape 231"/>
          <p:cNvGrpSpPr/>
          <p:nvPr/>
        </p:nvGrpSpPr>
        <p:grpSpPr>
          <a:xfrm>
            <a:off x="996358" y="1070667"/>
            <a:ext cx="351203" cy="324660"/>
            <a:chOff x="5975075" y="2327500"/>
            <a:chExt cx="420100" cy="388350"/>
          </a:xfrm>
        </p:grpSpPr>
        <p:sp>
          <p:nvSpPr>
            <p:cNvPr id="232" name="Shape 232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0" t="0" r="0" b="0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33" name="Shape 233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0" t="0" r="0" b="0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</p:grpSp>
      <p:sp>
        <p:nvSpPr>
          <p:cNvPr id="234" name="Shape 234"/>
          <p:cNvSpPr/>
          <p:nvPr/>
        </p:nvSpPr>
        <p:spPr>
          <a:xfrm>
            <a:off x="393600" y="3346626"/>
            <a:ext cx="166061" cy="287704"/>
          </a:xfrm>
          <a:custGeom>
            <a:avLst/>
            <a:gdLst/>
            <a:ahLst/>
            <a:cxnLst/>
            <a:rect l="0" t="0" r="0" b="0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grpSp>
        <p:nvGrpSpPr>
          <p:cNvPr id="235" name="Shape 235"/>
          <p:cNvGrpSpPr/>
          <p:nvPr/>
        </p:nvGrpSpPr>
        <p:grpSpPr>
          <a:xfrm>
            <a:off x="305253" y="553855"/>
            <a:ext cx="247468" cy="392302"/>
            <a:chOff x="6718575" y="2318625"/>
            <a:chExt cx="256950" cy="407375"/>
          </a:xfrm>
        </p:grpSpPr>
        <p:sp>
          <p:nvSpPr>
            <p:cNvPr id="236" name="Shape 236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37" name="Shape 237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38" name="Shape 238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0" t="0" r="0" b="0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39" name="Shape 239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40" name="Shape 240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0" t="0" r="0" b="0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41" name="Shape 241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42" name="Shape 242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0" t="0" r="0" b="0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43" name="Shape 243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0" t="0" r="0" b="0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</p:grpSp>
      <p:grpSp>
        <p:nvGrpSpPr>
          <p:cNvPr id="244" name="Shape 244"/>
          <p:cNvGrpSpPr/>
          <p:nvPr/>
        </p:nvGrpSpPr>
        <p:grpSpPr>
          <a:xfrm>
            <a:off x="1419984" y="3634331"/>
            <a:ext cx="342881" cy="350068"/>
            <a:chOff x="3951850" y="2985350"/>
            <a:chExt cx="407950" cy="416500"/>
          </a:xfrm>
        </p:grpSpPr>
        <p:sp>
          <p:nvSpPr>
            <p:cNvPr id="245" name="Shape 245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0" t="0" r="0" b="0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46" name="Shape 246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0" t="0" r="0" b="0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47" name="Shape 247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0" t="0" r="0" b="0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48" name="Shape 248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0" t="0" r="0" b="0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</p:grpSp>
      <p:grpSp>
        <p:nvGrpSpPr>
          <p:cNvPr id="249" name="Shape 249"/>
          <p:cNvGrpSpPr/>
          <p:nvPr/>
        </p:nvGrpSpPr>
        <p:grpSpPr>
          <a:xfrm rot="10800000" flipH="1">
            <a:off x="-88363" y="302261"/>
            <a:ext cx="1034724" cy="895486"/>
            <a:chOff x="238125" y="1431100"/>
            <a:chExt cx="3296350" cy="2852775"/>
          </a:xfrm>
        </p:grpSpPr>
        <p:sp>
          <p:nvSpPr>
            <p:cNvPr id="250" name="Shape 250"/>
            <p:cNvSpPr/>
            <p:nvPr/>
          </p:nvSpPr>
          <p:spPr>
            <a:xfrm>
              <a:off x="980725" y="4136025"/>
              <a:ext cx="157950" cy="147850"/>
            </a:xfrm>
            <a:custGeom>
              <a:avLst/>
              <a:gdLst/>
              <a:ahLst/>
              <a:cxnLst/>
              <a:rect l="0" t="0" r="0" b="0"/>
              <a:pathLst>
                <a:path w="6318" h="5914" extrusionOk="0">
                  <a:moveTo>
                    <a:pt x="403" y="0"/>
                  </a:moveTo>
                  <a:lnTo>
                    <a:pt x="0" y="269"/>
                  </a:lnTo>
                  <a:lnTo>
                    <a:pt x="3226" y="5914"/>
                  </a:lnTo>
                  <a:lnTo>
                    <a:pt x="6317" y="5914"/>
                  </a:lnTo>
                  <a:lnTo>
                    <a:pt x="403" y="0"/>
                  </a:lnTo>
                  <a:close/>
                </a:path>
              </a:pathLst>
            </a:custGeom>
            <a:solidFill>
              <a:srgbClr val="00E2C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51" name="Shape 251"/>
            <p:cNvSpPr/>
            <p:nvPr/>
          </p:nvSpPr>
          <p:spPr>
            <a:xfrm>
              <a:off x="849675" y="3907525"/>
              <a:ext cx="386425" cy="376350"/>
            </a:xfrm>
            <a:custGeom>
              <a:avLst/>
              <a:gdLst/>
              <a:ahLst/>
              <a:cxnLst/>
              <a:rect l="0" t="0" r="0" b="0"/>
              <a:pathLst>
                <a:path w="15457" h="15054" extrusionOk="0">
                  <a:moveTo>
                    <a:pt x="403" y="0"/>
                  </a:moveTo>
                  <a:lnTo>
                    <a:pt x="0" y="269"/>
                  </a:lnTo>
                  <a:lnTo>
                    <a:pt x="5242" y="9543"/>
                  </a:lnTo>
                  <a:lnTo>
                    <a:pt x="10887" y="15054"/>
                  </a:lnTo>
                  <a:lnTo>
                    <a:pt x="15457" y="15054"/>
                  </a:lnTo>
                  <a:lnTo>
                    <a:pt x="403" y="0"/>
                  </a:lnTo>
                  <a:close/>
                </a:path>
              </a:pathLst>
            </a:custGeom>
            <a:solidFill>
              <a:srgbClr val="01E0C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52" name="Shape 252"/>
            <p:cNvSpPr/>
            <p:nvPr/>
          </p:nvSpPr>
          <p:spPr>
            <a:xfrm>
              <a:off x="715250" y="3675675"/>
              <a:ext cx="618300" cy="608200"/>
            </a:xfrm>
            <a:custGeom>
              <a:avLst/>
              <a:gdLst/>
              <a:ahLst/>
              <a:cxnLst/>
              <a:rect l="0" t="0" r="0" b="0"/>
              <a:pathLst>
                <a:path w="24732" h="24328" extrusionOk="0">
                  <a:moveTo>
                    <a:pt x="404" y="0"/>
                  </a:moveTo>
                  <a:lnTo>
                    <a:pt x="1" y="404"/>
                  </a:lnTo>
                  <a:lnTo>
                    <a:pt x="5377" y="9543"/>
                  </a:lnTo>
                  <a:lnTo>
                    <a:pt x="20162" y="24328"/>
                  </a:lnTo>
                  <a:lnTo>
                    <a:pt x="24732" y="24328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2DFC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53" name="Shape 253"/>
            <p:cNvSpPr/>
            <p:nvPr/>
          </p:nvSpPr>
          <p:spPr>
            <a:xfrm>
              <a:off x="584200" y="3447175"/>
              <a:ext cx="846800" cy="836700"/>
            </a:xfrm>
            <a:custGeom>
              <a:avLst/>
              <a:gdLst/>
              <a:ahLst/>
              <a:cxnLst/>
              <a:rect l="0" t="0" r="0" b="0"/>
              <a:pathLst>
                <a:path w="33872" h="33468" extrusionOk="0">
                  <a:moveTo>
                    <a:pt x="404" y="1"/>
                  </a:moveTo>
                  <a:lnTo>
                    <a:pt x="1" y="270"/>
                  </a:lnTo>
                  <a:lnTo>
                    <a:pt x="5243" y="9544"/>
                  </a:lnTo>
                  <a:lnTo>
                    <a:pt x="29167" y="33468"/>
                  </a:lnTo>
                  <a:lnTo>
                    <a:pt x="33872" y="33468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3DDC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54" name="Shape 254"/>
            <p:cNvSpPr/>
            <p:nvPr/>
          </p:nvSpPr>
          <p:spPr>
            <a:xfrm>
              <a:off x="449800" y="3218700"/>
              <a:ext cx="1078650" cy="1065175"/>
            </a:xfrm>
            <a:custGeom>
              <a:avLst/>
              <a:gdLst/>
              <a:ahLst/>
              <a:cxnLst/>
              <a:rect l="0" t="0" r="0" b="0"/>
              <a:pathLst>
                <a:path w="43146" h="42607" extrusionOk="0">
                  <a:moveTo>
                    <a:pt x="404" y="0"/>
                  </a:moveTo>
                  <a:lnTo>
                    <a:pt x="1" y="269"/>
                  </a:lnTo>
                  <a:lnTo>
                    <a:pt x="5377" y="9543"/>
                  </a:lnTo>
                  <a:lnTo>
                    <a:pt x="38441" y="42607"/>
                  </a:lnTo>
                  <a:lnTo>
                    <a:pt x="43145" y="42607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4DBC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55" name="Shape 255"/>
            <p:cNvSpPr/>
            <p:nvPr/>
          </p:nvSpPr>
          <p:spPr>
            <a:xfrm>
              <a:off x="318750" y="2990200"/>
              <a:ext cx="1307150" cy="1293675"/>
            </a:xfrm>
            <a:custGeom>
              <a:avLst/>
              <a:gdLst/>
              <a:ahLst/>
              <a:cxnLst/>
              <a:rect l="0" t="0" r="0" b="0"/>
              <a:pathLst>
                <a:path w="52286" h="51747" extrusionOk="0">
                  <a:moveTo>
                    <a:pt x="404" y="1"/>
                  </a:moveTo>
                  <a:lnTo>
                    <a:pt x="1" y="269"/>
                  </a:lnTo>
                  <a:lnTo>
                    <a:pt x="5243" y="9409"/>
                  </a:lnTo>
                  <a:lnTo>
                    <a:pt x="47581" y="51747"/>
                  </a:lnTo>
                  <a:lnTo>
                    <a:pt x="52285" y="51747"/>
                  </a:lnTo>
                  <a:lnTo>
                    <a:pt x="39517" y="38978"/>
                  </a:lnTo>
                  <a:lnTo>
                    <a:pt x="37097" y="38978"/>
                  </a:lnTo>
                  <a:lnTo>
                    <a:pt x="33737" y="33333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6D9C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56" name="Shape 256"/>
            <p:cNvSpPr/>
            <p:nvPr/>
          </p:nvSpPr>
          <p:spPr>
            <a:xfrm>
              <a:off x="1286500" y="3964650"/>
              <a:ext cx="436850" cy="319225"/>
            </a:xfrm>
            <a:custGeom>
              <a:avLst/>
              <a:gdLst/>
              <a:ahLst/>
              <a:cxnLst/>
              <a:rect l="0" t="0" r="0" b="0"/>
              <a:pathLst>
                <a:path w="17474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473" y="12769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07D8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57" name="Shape 257"/>
            <p:cNvSpPr/>
            <p:nvPr/>
          </p:nvSpPr>
          <p:spPr>
            <a:xfrm>
              <a:off x="238125" y="2822200"/>
              <a:ext cx="924075" cy="1008075"/>
            </a:xfrm>
            <a:custGeom>
              <a:avLst/>
              <a:gdLst/>
              <a:ahLst/>
              <a:cxnLst/>
              <a:rect l="0" t="0" r="0" b="0"/>
              <a:pathLst>
                <a:path w="36963" h="40323" extrusionOk="0">
                  <a:moveTo>
                    <a:pt x="806" y="0"/>
                  </a:moveTo>
                  <a:lnTo>
                    <a:pt x="0" y="1479"/>
                  </a:lnTo>
                  <a:lnTo>
                    <a:pt x="3226" y="6989"/>
                  </a:lnTo>
                  <a:lnTo>
                    <a:pt x="36559" y="40322"/>
                  </a:lnTo>
                  <a:lnTo>
                    <a:pt x="36962" y="40053"/>
                  </a:lnTo>
                  <a:lnTo>
                    <a:pt x="31720" y="30779"/>
                  </a:lnTo>
                  <a:lnTo>
                    <a:pt x="806" y="0"/>
                  </a:lnTo>
                  <a:close/>
                </a:path>
              </a:pathLst>
            </a:custGeom>
            <a:solidFill>
              <a:srgbClr val="07D8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58" name="Shape 258"/>
            <p:cNvSpPr/>
            <p:nvPr/>
          </p:nvSpPr>
          <p:spPr>
            <a:xfrm>
              <a:off x="1383925" y="396465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770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08D6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59" name="Shape 259"/>
            <p:cNvSpPr/>
            <p:nvPr/>
          </p:nvSpPr>
          <p:spPr>
            <a:xfrm>
              <a:off x="251550" y="2761700"/>
              <a:ext cx="779600" cy="840075"/>
            </a:xfrm>
            <a:custGeom>
              <a:avLst/>
              <a:gdLst/>
              <a:ahLst/>
              <a:cxnLst/>
              <a:rect l="0" t="0" r="0" b="0"/>
              <a:pathLst>
                <a:path w="31184" h="33603" extrusionOk="0">
                  <a:moveTo>
                    <a:pt x="1748" y="1"/>
                  </a:moveTo>
                  <a:lnTo>
                    <a:pt x="1" y="2823"/>
                  </a:lnTo>
                  <a:lnTo>
                    <a:pt x="30780" y="33603"/>
                  </a:lnTo>
                  <a:lnTo>
                    <a:pt x="31183" y="33199"/>
                  </a:lnTo>
                  <a:lnTo>
                    <a:pt x="25807" y="24060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8D6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60" name="Shape 260"/>
            <p:cNvSpPr/>
            <p:nvPr/>
          </p:nvSpPr>
          <p:spPr>
            <a:xfrm>
              <a:off x="288525" y="2697875"/>
              <a:ext cx="608200" cy="675400"/>
            </a:xfrm>
            <a:custGeom>
              <a:avLst/>
              <a:gdLst/>
              <a:ahLst/>
              <a:cxnLst/>
              <a:rect l="0" t="0" r="0" b="0"/>
              <a:pathLst>
                <a:path w="24328" h="27016" extrusionOk="0">
                  <a:moveTo>
                    <a:pt x="1613" y="0"/>
                  </a:moveTo>
                  <a:lnTo>
                    <a:pt x="0" y="2957"/>
                  </a:lnTo>
                  <a:lnTo>
                    <a:pt x="23925" y="27016"/>
                  </a:lnTo>
                  <a:lnTo>
                    <a:pt x="24328" y="26613"/>
                  </a:lnTo>
                  <a:lnTo>
                    <a:pt x="19086" y="17473"/>
                  </a:lnTo>
                  <a:lnTo>
                    <a:pt x="1613" y="0"/>
                  </a:lnTo>
                  <a:close/>
                </a:path>
              </a:pathLst>
            </a:custGeom>
            <a:solidFill>
              <a:srgbClr val="09D4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61" name="Shape 261"/>
            <p:cNvSpPr/>
            <p:nvPr/>
          </p:nvSpPr>
          <p:spPr>
            <a:xfrm>
              <a:off x="1481375" y="396465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09D4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62" name="Shape 262"/>
            <p:cNvSpPr/>
            <p:nvPr/>
          </p:nvSpPr>
          <p:spPr>
            <a:xfrm>
              <a:off x="1578825" y="396465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0AD3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63" name="Shape 263"/>
            <p:cNvSpPr/>
            <p:nvPr/>
          </p:nvSpPr>
          <p:spPr>
            <a:xfrm>
              <a:off x="322125" y="2637375"/>
              <a:ext cx="443550" cy="504050"/>
            </a:xfrm>
            <a:custGeom>
              <a:avLst/>
              <a:gdLst/>
              <a:ahLst/>
              <a:cxnLst/>
              <a:rect l="0" t="0" r="0" b="0"/>
              <a:pathLst>
                <a:path w="17742" h="20162" extrusionOk="0">
                  <a:moveTo>
                    <a:pt x="1747" y="1"/>
                  </a:moveTo>
                  <a:lnTo>
                    <a:pt x="0" y="2958"/>
                  </a:lnTo>
                  <a:lnTo>
                    <a:pt x="17339" y="20162"/>
                  </a:lnTo>
                  <a:lnTo>
                    <a:pt x="17742" y="19893"/>
                  </a:lnTo>
                  <a:lnTo>
                    <a:pt x="12366" y="10619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0AD3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64" name="Shape 264"/>
            <p:cNvSpPr/>
            <p:nvPr/>
          </p:nvSpPr>
          <p:spPr>
            <a:xfrm>
              <a:off x="359075" y="2576900"/>
              <a:ext cx="275575" cy="336050"/>
            </a:xfrm>
            <a:custGeom>
              <a:avLst/>
              <a:gdLst/>
              <a:ahLst/>
              <a:cxnLst/>
              <a:rect l="0" t="0" r="0" b="0"/>
              <a:pathLst>
                <a:path w="11023" h="13442" extrusionOk="0">
                  <a:moveTo>
                    <a:pt x="1614" y="1"/>
                  </a:moveTo>
                  <a:lnTo>
                    <a:pt x="1" y="2823"/>
                  </a:lnTo>
                  <a:lnTo>
                    <a:pt x="10484" y="13441"/>
                  </a:lnTo>
                  <a:lnTo>
                    <a:pt x="10888" y="13172"/>
                  </a:lnTo>
                  <a:lnTo>
                    <a:pt x="9812" y="11291"/>
                  </a:lnTo>
                  <a:lnTo>
                    <a:pt x="11022" y="9275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0BD1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65" name="Shape 265"/>
            <p:cNvSpPr/>
            <p:nvPr/>
          </p:nvSpPr>
          <p:spPr>
            <a:xfrm>
              <a:off x="1676275" y="3964650"/>
              <a:ext cx="433475" cy="319225"/>
            </a:xfrm>
            <a:custGeom>
              <a:avLst/>
              <a:gdLst/>
              <a:ahLst/>
              <a:cxnLst/>
              <a:rect l="0" t="0" r="0" b="0"/>
              <a:pathLst>
                <a:path w="17339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0BD1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66" name="Shape 266"/>
            <p:cNvSpPr/>
            <p:nvPr/>
          </p:nvSpPr>
          <p:spPr>
            <a:xfrm>
              <a:off x="392675" y="2513050"/>
              <a:ext cx="275575" cy="309175"/>
            </a:xfrm>
            <a:custGeom>
              <a:avLst/>
              <a:gdLst/>
              <a:ahLst/>
              <a:cxnLst/>
              <a:rect l="0" t="0" r="0" b="0"/>
              <a:pathLst>
                <a:path w="11023" h="12367" extrusionOk="0">
                  <a:moveTo>
                    <a:pt x="1748" y="1"/>
                  </a:moveTo>
                  <a:lnTo>
                    <a:pt x="1" y="2958"/>
                  </a:lnTo>
                  <a:lnTo>
                    <a:pt x="9409" y="12366"/>
                  </a:lnTo>
                  <a:lnTo>
                    <a:pt x="11022" y="9409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CCF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67" name="Shape 267"/>
            <p:cNvSpPr/>
            <p:nvPr/>
          </p:nvSpPr>
          <p:spPr>
            <a:xfrm>
              <a:off x="1773725" y="3964650"/>
              <a:ext cx="433475" cy="319225"/>
            </a:xfrm>
            <a:custGeom>
              <a:avLst/>
              <a:gdLst/>
              <a:ahLst/>
              <a:cxnLst/>
              <a:rect l="0" t="0" r="0" b="0"/>
              <a:pathLst>
                <a:path w="17339" h="12769" extrusionOk="0">
                  <a:moveTo>
                    <a:pt x="0" y="0"/>
                  </a:moveTo>
                  <a:lnTo>
                    <a:pt x="12634" y="12769"/>
                  </a:lnTo>
                  <a:lnTo>
                    <a:pt x="17339" y="12769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0CCF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68" name="Shape 268"/>
            <p:cNvSpPr/>
            <p:nvPr/>
          </p:nvSpPr>
          <p:spPr>
            <a:xfrm>
              <a:off x="429650" y="24525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8" y="1"/>
                  </a:moveTo>
                  <a:lnTo>
                    <a:pt x="0" y="2957"/>
                  </a:lnTo>
                  <a:lnTo>
                    <a:pt x="9274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DCDC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69" name="Shape 269"/>
            <p:cNvSpPr/>
            <p:nvPr/>
          </p:nvSpPr>
          <p:spPr>
            <a:xfrm>
              <a:off x="1871150" y="396465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635" y="12769"/>
                  </a:lnTo>
                  <a:lnTo>
                    <a:pt x="17340" y="12769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0DCDC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70" name="Shape 270"/>
            <p:cNvSpPr/>
            <p:nvPr/>
          </p:nvSpPr>
          <p:spPr>
            <a:xfrm>
              <a:off x="1965250" y="3964650"/>
              <a:ext cx="436850" cy="319225"/>
            </a:xfrm>
            <a:custGeom>
              <a:avLst/>
              <a:gdLst/>
              <a:ahLst/>
              <a:cxnLst/>
              <a:rect l="0" t="0" r="0" b="0"/>
              <a:pathLst>
                <a:path w="17474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473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0ECC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71" name="Shape 271"/>
            <p:cNvSpPr/>
            <p:nvPr/>
          </p:nvSpPr>
          <p:spPr>
            <a:xfrm>
              <a:off x="466600" y="2392100"/>
              <a:ext cx="272200" cy="305800"/>
            </a:xfrm>
            <a:custGeom>
              <a:avLst/>
              <a:gdLst/>
              <a:ahLst/>
              <a:cxnLst/>
              <a:rect l="0" t="0" r="0" b="0"/>
              <a:pathLst>
                <a:path w="10888" h="12232" extrusionOk="0">
                  <a:moveTo>
                    <a:pt x="1614" y="0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0888" y="9274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0ECC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72" name="Shape 272"/>
            <p:cNvSpPr/>
            <p:nvPr/>
          </p:nvSpPr>
          <p:spPr>
            <a:xfrm>
              <a:off x="2062700" y="3964650"/>
              <a:ext cx="433475" cy="319225"/>
            </a:xfrm>
            <a:custGeom>
              <a:avLst/>
              <a:gdLst/>
              <a:ahLst/>
              <a:cxnLst/>
              <a:rect l="0" t="0" r="0" b="0"/>
              <a:pathLst>
                <a:path w="17339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10CA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73" name="Shape 273"/>
            <p:cNvSpPr/>
            <p:nvPr/>
          </p:nvSpPr>
          <p:spPr>
            <a:xfrm>
              <a:off x="500200" y="2328250"/>
              <a:ext cx="275575" cy="309150"/>
            </a:xfrm>
            <a:custGeom>
              <a:avLst/>
              <a:gdLst/>
              <a:ahLst/>
              <a:cxnLst/>
              <a:rect l="0" t="0" r="0" b="0"/>
              <a:pathLst>
                <a:path w="11023" h="12366" extrusionOk="0">
                  <a:moveTo>
                    <a:pt x="1748" y="1"/>
                  </a:moveTo>
                  <a:lnTo>
                    <a:pt x="1" y="2957"/>
                  </a:lnTo>
                  <a:lnTo>
                    <a:pt x="9275" y="12366"/>
                  </a:lnTo>
                  <a:lnTo>
                    <a:pt x="11022" y="9409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0CA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74" name="Shape 274"/>
            <p:cNvSpPr/>
            <p:nvPr/>
          </p:nvSpPr>
          <p:spPr>
            <a:xfrm>
              <a:off x="537175" y="22677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613" y="0"/>
                  </a:moveTo>
                  <a:lnTo>
                    <a:pt x="0" y="2957"/>
                  </a:lnTo>
                  <a:lnTo>
                    <a:pt x="9274" y="12231"/>
                  </a:lnTo>
                  <a:lnTo>
                    <a:pt x="11022" y="9274"/>
                  </a:lnTo>
                  <a:lnTo>
                    <a:pt x="1613" y="0"/>
                  </a:lnTo>
                  <a:close/>
                </a:path>
              </a:pathLst>
            </a:custGeom>
            <a:solidFill>
              <a:srgbClr val="11C8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75" name="Shape 275"/>
            <p:cNvSpPr/>
            <p:nvPr/>
          </p:nvSpPr>
          <p:spPr>
            <a:xfrm>
              <a:off x="2160150" y="3964650"/>
              <a:ext cx="433475" cy="319225"/>
            </a:xfrm>
            <a:custGeom>
              <a:avLst/>
              <a:gdLst/>
              <a:ahLst/>
              <a:cxnLst/>
              <a:rect l="0" t="0" r="0" b="0"/>
              <a:pathLst>
                <a:path w="17339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11C8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76" name="Shape 276"/>
            <p:cNvSpPr/>
            <p:nvPr/>
          </p:nvSpPr>
          <p:spPr>
            <a:xfrm>
              <a:off x="570775" y="22072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8" y="1"/>
                  </a:moveTo>
                  <a:lnTo>
                    <a:pt x="0" y="2958"/>
                  </a:lnTo>
                  <a:lnTo>
                    <a:pt x="9409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2C7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77" name="Shape 277"/>
            <p:cNvSpPr/>
            <p:nvPr/>
          </p:nvSpPr>
          <p:spPr>
            <a:xfrm>
              <a:off x="2257575" y="396465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770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12C7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78" name="Shape 278"/>
            <p:cNvSpPr/>
            <p:nvPr/>
          </p:nvSpPr>
          <p:spPr>
            <a:xfrm>
              <a:off x="2355025" y="3964650"/>
              <a:ext cx="383100" cy="319225"/>
            </a:xfrm>
            <a:custGeom>
              <a:avLst/>
              <a:gdLst/>
              <a:ahLst/>
              <a:cxnLst/>
              <a:rect l="0" t="0" r="0" b="0"/>
              <a:pathLst>
                <a:path w="15324" h="12769" extrusionOk="0">
                  <a:moveTo>
                    <a:pt x="1" y="0"/>
                  </a:moveTo>
                  <a:lnTo>
                    <a:pt x="12769" y="12769"/>
                  </a:lnTo>
                  <a:lnTo>
                    <a:pt x="14248" y="12769"/>
                  </a:lnTo>
                  <a:lnTo>
                    <a:pt x="15323" y="10753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13C5D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79" name="Shape 279"/>
            <p:cNvSpPr/>
            <p:nvPr/>
          </p:nvSpPr>
          <p:spPr>
            <a:xfrm>
              <a:off x="607725" y="2146800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614" y="1"/>
                  </a:moveTo>
                  <a:lnTo>
                    <a:pt x="1" y="2823"/>
                  </a:lnTo>
                  <a:lnTo>
                    <a:pt x="9275" y="12232"/>
                  </a:lnTo>
                  <a:lnTo>
                    <a:pt x="11022" y="9275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13C5D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80" name="Shape 280"/>
            <p:cNvSpPr/>
            <p:nvPr/>
          </p:nvSpPr>
          <p:spPr>
            <a:xfrm>
              <a:off x="2452475" y="3941125"/>
              <a:ext cx="322600" cy="305800"/>
            </a:xfrm>
            <a:custGeom>
              <a:avLst/>
              <a:gdLst/>
              <a:ahLst/>
              <a:cxnLst/>
              <a:rect l="0" t="0" r="0" b="0"/>
              <a:pathLst>
                <a:path w="12904" h="12232" extrusionOk="0">
                  <a:moveTo>
                    <a:pt x="3495" y="1"/>
                  </a:moveTo>
                  <a:lnTo>
                    <a:pt x="2957" y="941"/>
                  </a:lnTo>
                  <a:lnTo>
                    <a:pt x="0" y="941"/>
                  </a:lnTo>
                  <a:lnTo>
                    <a:pt x="11156" y="12232"/>
                  </a:lnTo>
                  <a:lnTo>
                    <a:pt x="12904" y="9275"/>
                  </a:lnTo>
                  <a:lnTo>
                    <a:pt x="3495" y="1"/>
                  </a:lnTo>
                  <a:close/>
                </a:path>
              </a:pathLst>
            </a:custGeom>
            <a:solidFill>
              <a:srgbClr val="14C3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81" name="Shape 281"/>
            <p:cNvSpPr/>
            <p:nvPr/>
          </p:nvSpPr>
          <p:spPr>
            <a:xfrm>
              <a:off x="641325" y="2082950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748" y="1"/>
                  </a:moveTo>
                  <a:lnTo>
                    <a:pt x="1" y="2958"/>
                  </a:lnTo>
                  <a:lnTo>
                    <a:pt x="9409" y="12232"/>
                  </a:lnTo>
                  <a:lnTo>
                    <a:pt x="11022" y="9409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4C3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82" name="Shape 282"/>
            <p:cNvSpPr/>
            <p:nvPr/>
          </p:nvSpPr>
          <p:spPr>
            <a:xfrm>
              <a:off x="678300" y="20224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8" y="1"/>
                  </a:moveTo>
                  <a:lnTo>
                    <a:pt x="0" y="2957"/>
                  </a:lnTo>
                  <a:lnTo>
                    <a:pt x="9274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5C1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83" name="Shape 283"/>
            <p:cNvSpPr/>
            <p:nvPr/>
          </p:nvSpPr>
          <p:spPr>
            <a:xfrm>
              <a:off x="2533125" y="3877275"/>
              <a:ext cx="275550" cy="309175"/>
            </a:xfrm>
            <a:custGeom>
              <a:avLst/>
              <a:gdLst/>
              <a:ahLst/>
              <a:cxnLst/>
              <a:rect l="0" t="0" r="0" b="0"/>
              <a:pathLst>
                <a:path w="11022" h="12367" extrusionOk="0">
                  <a:moveTo>
                    <a:pt x="1748" y="1"/>
                  </a:moveTo>
                  <a:lnTo>
                    <a:pt x="0" y="2958"/>
                  </a:lnTo>
                  <a:lnTo>
                    <a:pt x="9409" y="12366"/>
                  </a:lnTo>
                  <a:lnTo>
                    <a:pt x="11022" y="9409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5C1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84" name="Shape 284"/>
            <p:cNvSpPr/>
            <p:nvPr/>
          </p:nvSpPr>
          <p:spPr>
            <a:xfrm>
              <a:off x="2570075" y="3816800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614" y="1"/>
                  </a:moveTo>
                  <a:lnTo>
                    <a:pt x="1" y="2957"/>
                  </a:lnTo>
                  <a:lnTo>
                    <a:pt x="9275" y="12232"/>
                  </a:lnTo>
                  <a:lnTo>
                    <a:pt x="11022" y="9275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16C0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85" name="Shape 285"/>
            <p:cNvSpPr/>
            <p:nvPr/>
          </p:nvSpPr>
          <p:spPr>
            <a:xfrm>
              <a:off x="711900" y="1962000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8" y="0"/>
                  </a:moveTo>
                  <a:lnTo>
                    <a:pt x="0" y="2957"/>
                  </a:lnTo>
                  <a:lnTo>
                    <a:pt x="9409" y="12231"/>
                  </a:lnTo>
                  <a:lnTo>
                    <a:pt x="11022" y="927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6C0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86" name="Shape 286"/>
            <p:cNvSpPr/>
            <p:nvPr/>
          </p:nvSpPr>
          <p:spPr>
            <a:xfrm>
              <a:off x="2603675" y="3756325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748" y="0"/>
                  </a:moveTo>
                  <a:lnTo>
                    <a:pt x="1" y="2957"/>
                  </a:lnTo>
                  <a:lnTo>
                    <a:pt x="9409" y="12231"/>
                  </a:lnTo>
                  <a:lnTo>
                    <a:pt x="11022" y="927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7BE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87" name="Shape 287"/>
            <p:cNvSpPr/>
            <p:nvPr/>
          </p:nvSpPr>
          <p:spPr>
            <a:xfrm>
              <a:off x="748850" y="1898150"/>
              <a:ext cx="275575" cy="309150"/>
            </a:xfrm>
            <a:custGeom>
              <a:avLst/>
              <a:gdLst/>
              <a:ahLst/>
              <a:cxnLst/>
              <a:rect l="0" t="0" r="0" b="0"/>
              <a:pathLst>
                <a:path w="11023" h="12366" extrusionOk="0">
                  <a:moveTo>
                    <a:pt x="1748" y="0"/>
                  </a:moveTo>
                  <a:lnTo>
                    <a:pt x="1" y="2957"/>
                  </a:lnTo>
                  <a:lnTo>
                    <a:pt x="9275" y="12366"/>
                  </a:lnTo>
                  <a:lnTo>
                    <a:pt x="11022" y="9409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7BE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88" name="Shape 288"/>
            <p:cNvSpPr/>
            <p:nvPr/>
          </p:nvSpPr>
          <p:spPr>
            <a:xfrm>
              <a:off x="2640650" y="3692475"/>
              <a:ext cx="275550" cy="309150"/>
            </a:xfrm>
            <a:custGeom>
              <a:avLst/>
              <a:gdLst/>
              <a:ahLst/>
              <a:cxnLst/>
              <a:rect l="0" t="0" r="0" b="0"/>
              <a:pathLst>
                <a:path w="11022" h="12366" extrusionOk="0">
                  <a:moveTo>
                    <a:pt x="1748" y="0"/>
                  </a:moveTo>
                  <a:lnTo>
                    <a:pt x="0" y="2957"/>
                  </a:lnTo>
                  <a:lnTo>
                    <a:pt x="9274" y="12366"/>
                  </a:lnTo>
                  <a:lnTo>
                    <a:pt x="11022" y="9409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8BCD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89" name="Shape 289"/>
            <p:cNvSpPr/>
            <p:nvPr/>
          </p:nvSpPr>
          <p:spPr>
            <a:xfrm>
              <a:off x="785825" y="18376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613" y="0"/>
                  </a:moveTo>
                  <a:lnTo>
                    <a:pt x="0" y="2957"/>
                  </a:lnTo>
                  <a:lnTo>
                    <a:pt x="9275" y="12231"/>
                  </a:lnTo>
                  <a:lnTo>
                    <a:pt x="11022" y="9274"/>
                  </a:lnTo>
                  <a:lnTo>
                    <a:pt x="1613" y="0"/>
                  </a:lnTo>
                  <a:close/>
                </a:path>
              </a:pathLst>
            </a:custGeom>
            <a:solidFill>
              <a:srgbClr val="18BCD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90" name="Shape 290"/>
            <p:cNvSpPr/>
            <p:nvPr/>
          </p:nvSpPr>
          <p:spPr>
            <a:xfrm>
              <a:off x="2677600" y="3632000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614" y="0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1022" y="9274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9B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91" name="Shape 291"/>
            <p:cNvSpPr/>
            <p:nvPr/>
          </p:nvSpPr>
          <p:spPr>
            <a:xfrm>
              <a:off x="819425" y="17771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8" y="1"/>
                  </a:moveTo>
                  <a:lnTo>
                    <a:pt x="0" y="2958"/>
                  </a:lnTo>
                  <a:lnTo>
                    <a:pt x="9275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9B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92" name="Shape 292"/>
            <p:cNvSpPr/>
            <p:nvPr/>
          </p:nvSpPr>
          <p:spPr>
            <a:xfrm>
              <a:off x="2711200" y="3571500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748" y="1"/>
                  </a:moveTo>
                  <a:lnTo>
                    <a:pt x="1" y="2958"/>
                  </a:lnTo>
                  <a:lnTo>
                    <a:pt x="9275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BB9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93" name="Shape 293"/>
            <p:cNvSpPr/>
            <p:nvPr/>
          </p:nvSpPr>
          <p:spPr>
            <a:xfrm>
              <a:off x="856375" y="1713350"/>
              <a:ext cx="275575" cy="309150"/>
            </a:xfrm>
            <a:custGeom>
              <a:avLst/>
              <a:gdLst/>
              <a:ahLst/>
              <a:cxnLst/>
              <a:rect l="0" t="0" r="0" b="0"/>
              <a:pathLst>
                <a:path w="11023" h="12366" extrusionOk="0">
                  <a:moveTo>
                    <a:pt x="1614" y="0"/>
                  </a:moveTo>
                  <a:lnTo>
                    <a:pt x="1" y="2957"/>
                  </a:lnTo>
                  <a:lnTo>
                    <a:pt x="9275" y="12366"/>
                  </a:lnTo>
                  <a:lnTo>
                    <a:pt x="11022" y="9409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BB9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94" name="Shape 294"/>
            <p:cNvSpPr/>
            <p:nvPr/>
          </p:nvSpPr>
          <p:spPr>
            <a:xfrm>
              <a:off x="890000" y="1652850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7" y="1"/>
                  </a:moveTo>
                  <a:lnTo>
                    <a:pt x="0" y="2958"/>
                  </a:lnTo>
                  <a:lnTo>
                    <a:pt x="9409" y="12232"/>
                  </a:lnTo>
                  <a:lnTo>
                    <a:pt x="11021" y="9275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1CB7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95" name="Shape 295"/>
            <p:cNvSpPr/>
            <p:nvPr/>
          </p:nvSpPr>
          <p:spPr>
            <a:xfrm>
              <a:off x="2748175" y="351102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613" y="1"/>
                  </a:moveTo>
                  <a:lnTo>
                    <a:pt x="0" y="2823"/>
                  </a:lnTo>
                  <a:lnTo>
                    <a:pt x="9274" y="12232"/>
                  </a:lnTo>
                  <a:lnTo>
                    <a:pt x="11022" y="9275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CB7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96" name="Shape 296"/>
            <p:cNvSpPr/>
            <p:nvPr/>
          </p:nvSpPr>
          <p:spPr>
            <a:xfrm>
              <a:off x="2781775" y="34471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8" y="1"/>
                  </a:moveTo>
                  <a:lnTo>
                    <a:pt x="0" y="2958"/>
                  </a:lnTo>
                  <a:lnTo>
                    <a:pt x="9409" y="12232"/>
                  </a:lnTo>
                  <a:lnTo>
                    <a:pt x="11022" y="9409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DB5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97" name="Shape 297"/>
            <p:cNvSpPr/>
            <p:nvPr/>
          </p:nvSpPr>
          <p:spPr>
            <a:xfrm>
              <a:off x="926950" y="15923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613" y="1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1022" y="9275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DB5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98" name="Shape 298"/>
            <p:cNvSpPr/>
            <p:nvPr/>
          </p:nvSpPr>
          <p:spPr>
            <a:xfrm>
              <a:off x="960550" y="1531900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8" y="0"/>
                  </a:moveTo>
                  <a:lnTo>
                    <a:pt x="1" y="2823"/>
                  </a:lnTo>
                  <a:lnTo>
                    <a:pt x="9409" y="12231"/>
                  </a:lnTo>
                  <a:lnTo>
                    <a:pt x="11022" y="927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EB4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99" name="Shape 299"/>
            <p:cNvSpPr/>
            <p:nvPr/>
          </p:nvSpPr>
          <p:spPr>
            <a:xfrm>
              <a:off x="2818725" y="3386700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614" y="1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1022" y="9275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1EB4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00" name="Shape 300"/>
            <p:cNvSpPr/>
            <p:nvPr/>
          </p:nvSpPr>
          <p:spPr>
            <a:xfrm>
              <a:off x="997525" y="1468050"/>
              <a:ext cx="322600" cy="305800"/>
            </a:xfrm>
            <a:custGeom>
              <a:avLst/>
              <a:gdLst/>
              <a:ahLst/>
              <a:cxnLst/>
              <a:rect l="0" t="0" r="0" b="0"/>
              <a:pathLst>
                <a:path w="12904" h="12232" extrusionOk="0">
                  <a:moveTo>
                    <a:pt x="1747" y="0"/>
                  </a:moveTo>
                  <a:lnTo>
                    <a:pt x="0" y="2957"/>
                  </a:lnTo>
                  <a:lnTo>
                    <a:pt x="9274" y="12231"/>
                  </a:lnTo>
                  <a:lnTo>
                    <a:pt x="9946" y="11291"/>
                  </a:lnTo>
                  <a:lnTo>
                    <a:pt x="12903" y="11291"/>
                  </a:lnTo>
                  <a:lnTo>
                    <a:pt x="1747" y="0"/>
                  </a:lnTo>
                  <a:close/>
                </a:path>
              </a:pathLst>
            </a:custGeom>
            <a:solidFill>
              <a:srgbClr val="1FB2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01" name="Shape 301"/>
            <p:cNvSpPr/>
            <p:nvPr/>
          </p:nvSpPr>
          <p:spPr>
            <a:xfrm>
              <a:off x="2852325" y="3326225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748" y="0"/>
                  </a:moveTo>
                  <a:lnTo>
                    <a:pt x="1" y="2957"/>
                  </a:lnTo>
                  <a:lnTo>
                    <a:pt x="9409" y="12231"/>
                  </a:lnTo>
                  <a:lnTo>
                    <a:pt x="11022" y="927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FB2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02" name="Shape 302"/>
            <p:cNvSpPr/>
            <p:nvPr/>
          </p:nvSpPr>
          <p:spPr>
            <a:xfrm>
              <a:off x="1034475" y="1431100"/>
              <a:ext cx="383075" cy="319225"/>
            </a:xfrm>
            <a:custGeom>
              <a:avLst/>
              <a:gdLst/>
              <a:ahLst/>
              <a:cxnLst/>
              <a:rect l="0" t="0" r="0" b="0"/>
              <a:pathLst>
                <a:path w="15323" h="12769" extrusionOk="0">
                  <a:moveTo>
                    <a:pt x="1076" y="0"/>
                  </a:moveTo>
                  <a:lnTo>
                    <a:pt x="1" y="2016"/>
                  </a:lnTo>
                  <a:lnTo>
                    <a:pt x="10619" y="12769"/>
                  </a:lnTo>
                  <a:lnTo>
                    <a:pt x="15323" y="12769"/>
                  </a:lnTo>
                  <a:lnTo>
                    <a:pt x="2554" y="0"/>
                  </a:lnTo>
                  <a:close/>
                </a:path>
              </a:pathLst>
            </a:custGeom>
            <a:solidFill>
              <a:srgbClr val="20B0D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03" name="Shape 303"/>
            <p:cNvSpPr/>
            <p:nvPr/>
          </p:nvSpPr>
          <p:spPr>
            <a:xfrm>
              <a:off x="2889300" y="3262375"/>
              <a:ext cx="275550" cy="309150"/>
            </a:xfrm>
            <a:custGeom>
              <a:avLst/>
              <a:gdLst/>
              <a:ahLst/>
              <a:cxnLst/>
              <a:rect l="0" t="0" r="0" b="0"/>
              <a:pathLst>
                <a:path w="11022" h="12366" extrusionOk="0">
                  <a:moveTo>
                    <a:pt x="1748" y="0"/>
                  </a:moveTo>
                  <a:lnTo>
                    <a:pt x="0" y="2957"/>
                  </a:lnTo>
                  <a:lnTo>
                    <a:pt x="9274" y="12366"/>
                  </a:lnTo>
                  <a:lnTo>
                    <a:pt x="11022" y="9409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20B0D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04" name="Shape 304"/>
            <p:cNvSpPr/>
            <p:nvPr/>
          </p:nvSpPr>
          <p:spPr>
            <a:xfrm>
              <a:off x="1078150" y="1431100"/>
              <a:ext cx="436850" cy="319225"/>
            </a:xfrm>
            <a:custGeom>
              <a:avLst/>
              <a:gdLst/>
              <a:ahLst/>
              <a:cxnLst/>
              <a:rect l="0" t="0" r="0" b="0"/>
              <a:pathLst>
                <a:path w="17474" h="12769" extrusionOk="0">
                  <a:moveTo>
                    <a:pt x="1" y="0"/>
                  </a:moveTo>
                  <a:lnTo>
                    <a:pt x="12770" y="12769"/>
                  </a:lnTo>
                  <a:lnTo>
                    <a:pt x="17474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1AE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05" name="Shape 305"/>
            <p:cNvSpPr/>
            <p:nvPr/>
          </p:nvSpPr>
          <p:spPr>
            <a:xfrm>
              <a:off x="2926250" y="3201900"/>
              <a:ext cx="272200" cy="305800"/>
            </a:xfrm>
            <a:custGeom>
              <a:avLst/>
              <a:gdLst/>
              <a:ahLst/>
              <a:cxnLst/>
              <a:rect l="0" t="0" r="0" b="0"/>
              <a:pathLst>
                <a:path w="10888" h="12232" extrusionOk="0">
                  <a:moveTo>
                    <a:pt x="1614" y="0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0888" y="9274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21AE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06" name="Shape 306"/>
            <p:cNvSpPr/>
            <p:nvPr/>
          </p:nvSpPr>
          <p:spPr>
            <a:xfrm>
              <a:off x="1175600" y="1431100"/>
              <a:ext cx="436850" cy="319225"/>
            </a:xfrm>
            <a:custGeom>
              <a:avLst/>
              <a:gdLst/>
              <a:ahLst/>
              <a:cxnLst/>
              <a:rect l="0" t="0" r="0" b="0"/>
              <a:pathLst>
                <a:path w="17474" h="12769" extrusionOk="0">
                  <a:moveTo>
                    <a:pt x="1" y="0"/>
                  </a:moveTo>
                  <a:lnTo>
                    <a:pt x="12769" y="12769"/>
                  </a:lnTo>
                  <a:lnTo>
                    <a:pt x="17474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2AD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07" name="Shape 307"/>
            <p:cNvSpPr/>
            <p:nvPr/>
          </p:nvSpPr>
          <p:spPr>
            <a:xfrm>
              <a:off x="2959850" y="3141400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748" y="1"/>
                  </a:moveTo>
                  <a:lnTo>
                    <a:pt x="1" y="2958"/>
                  </a:lnTo>
                  <a:lnTo>
                    <a:pt x="9275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22AD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08" name="Shape 308"/>
            <p:cNvSpPr/>
            <p:nvPr/>
          </p:nvSpPr>
          <p:spPr>
            <a:xfrm>
              <a:off x="2996825" y="3077575"/>
              <a:ext cx="275550" cy="309150"/>
            </a:xfrm>
            <a:custGeom>
              <a:avLst/>
              <a:gdLst/>
              <a:ahLst/>
              <a:cxnLst/>
              <a:rect l="0" t="0" r="0" b="0"/>
              <a:pathLst>
                <a:path w="11022" h="12366" extrusionOk="0">
                  <a:moveTo>
                    <a:pt x="1613" y="0"/>
                  </a:moveTo>
                  <a:lnTo>
                    <a:pt x="0" y="2957"/>
                  </a:lnTo>
                  <a:lnTo>
                    <a:pt x="9275" y="12366"/>
                  </a:lnTo>
                  <a:lnTo>
                    <a:pt x="11022" y="9409"/>
                  </a:lnTo>
                  <a:lnTo>
                    <a:pt x="1613" y="0"/>
                  </a:lnTo>
                  <a:close/>
                </a:path>
              </a:pathLst>
            </a:custGeom>
            <a:solidFill>
              <a:srgbClr val="23AB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09" name="Shape 309"/>
            <p:cNvSpPr/>
            <p:nvPr/>
          </p:nvSpPr>
          <p:spPr>
            <a:xfrm>
              <a:off x="1273050" y="143110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3AB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10" name="Shape 310"/>
            <p:cNvSpPr/>
            <p:nvPr/>
          </p:nvSpPr>
          <p:spPr>
            <a:xfrm>
              <a:off x="1370500" y="1431100"/>
              <a:ext cx="433475" cy="319225"/>
            </a:xfrm>
            <a:custGeom>
              <a:avLst/>
              <a:gdLst/>
              <a:ahLst/>
              <a:cxnLst/>
              <a:rect l="0" t="0" r="0" b="0"/>
              <a:pathLst>
                <a:path w="17339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5A9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11" name="Shape 311"/>
            <p:cNvSpPr/>
            <p:nvPr/>
          </p:nvSpPr>
          <p:spPr>
            <a:xfrm>
              <a:off x="3030425" y="30170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8" y="1"/>
                  </a:moveTo>
                  <a:lnTo>
                    <a:pt x="1" y="2958"/>
                  </a:lnTo>
                  <a:lnTo>
                    <a:pt x="9409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25A9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12" name="Shape 312"/>
            <p:cNvSpPr/>
            <p:nvPr/>
          </p:nvSpPr>
          <p:spPr>
            <a:xfrm>
              <a:off x="1467950" y="1431100"/>
              <a:ext cx="433475" cy="319225"/>
            </a:xfrm>
            <a:custGeom>
              <a:avLst/>
              <a:gdLst/>
              <a:ahLst/>
              <a:cxnLst/>
              <a:rect l="0" t="0" r="0" b="0"/>
              <a:pathLst>
                <a:path w="17339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6A8D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13" name="Shape 313"/>
            <p:cNvSpPr/>
            <p:nvPr/>
          </p:nvSpPr>
          <p:spPr>
            <a:xfrm>
              <a:off x="3067375" y="2956600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614" y="0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1022" y="9275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26A8D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14" name="Shape 314"/>
            <p:cNvSpPr/>
            <p:nvPr/>
          </p:nvSpPr>
          <p:spPr>
            <a:xfrm>
              <a:off x="1565375" y="143110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635" y="12769"/>
                  </a:lnTo>
                  <a:lnTo>
                    <a:pt x="17339" y="12769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7A6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15" name="Shape 315"/>
            <p:cNvSpPr/>
            <p:nvPr/>
          </p:nvSpPr>
          <p:spPr>
            <a:xfrm>
              <a:off x="3101000" y="289612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7" y="0"/>
                  </a:moveTo>
                  <a:lnTo>
                    <a:pt x="0" y="2823"/>
                  </a:lnTo>
                  <a:lnTo>
                    <a:pt x="9409" y="12231"/>
                  </a:lnTo>
                  <a:lnTo>
                    <a:pt x="11021" y="9274"/>
                  </a:lnTo>
                  <a:lnTo>
                    <a:pt x="1747" y="0"/>
                  </a:lnTo>
                  <a:close/>
                </a:path>
              </a:pathLst>
            </a:custGeom>
            <a:solidFill>
              <a:srgbClr val="27A6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16" name="Shape 316"/>
            <p:cNvSpPr/>
            <p:nvPr/>
          </p:nvSpPr>
          <p:spPr>
            <a:xfrm>
              <a:off x="3137950" y="2802025"/>
              <a:ext cx="275550" cy="336050"/>
            </a:xfrm>
            <a:custGeom>
              <a:avLst/>
              <a:gdLst/>
              <a:ahLst/>
              <a:cxnLst/>
              <a:rect l="0" t="0" r="0" b="0"/>
              <a:pathLst>
                <a:path w="11022" h="13442" extrusionOk="0">
                  <a:moveTo>
                    <a:pt x="404" y="1"/>
                  </a:moveTo>
                  <a:lnTo>
                    <a:pt x="1" y="404"/>
                  </a:lnTo>
                  <a:lnTo>
                    <a:pt x="1076" y="2286"/>
                  </a:lnTo>
                  <a:lnTo>
                    <a:pt x="1" y="4167"/>
                  </a:lnTo>
                  <a:lnTo>
                    <a:pt x="9275" y="13441"/>
                  </a:lnTo>
                  <a:lnTo>
                    <a:pt x="11022" y="10619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28A4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17" name="Shape 317"/>
            <p:cNvSpPr/>
            <p:nvPr/>
          </p:nvSpPr>
          <p:spPr>
            <a:xfrm>
              <a:off x="1662825" y="143110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635" y="12769"/>
                  </a:lnTo>
                  <a:lnTo>
                    <a:pt x="17339" y="12769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8A4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18" name="Shape 318"/>
            <p:cNvSpPr/>
            <p:nvPr/>
          </p:nvSpPr>
          <p:spPr>
            <a:xfrm>
              <a:off x="3006900" y="2573550"/>
              <a:ext cx="440200" cy="504050"/>
            </a:xfrm>
            <a:custGeom>
              <a:avLst/>
              <a:gdLst/>
              <a:ahLst/>
              <a:cxnLst/>
              <a:rect l="0" t="0" r="0" b="0"/>
              <a:pathLst>
                <a:path w="17608" h="20162" extrusionOk="0">
                  <a:moveTo>
                    <a:pt x="404" y="0"/>
                  </a:moveTo>
                  <a:lnTo>
                    <a:pt x="1" y="269"/>
                  </a:lnTo>
                  <a:lnTo>
                    <a:pt x="5243" y="9543"/>
                  </a:lnTo>
                  <a:lnTo>
                    <a:pt x="15995" y="20161"/>
                  </a:lnTo>
                  <a:lnTo>
                    <a:pt x="17608" y="17204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29A2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19" name="Shape 319"/>
            <p:cNvSpPr/>
            <p:nvPr/>
          </p:nvSpPr>
          <p:spPr>
            <a:xfrm>
              <a:off x="1760275" y="143110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635" y="12769"/>
                  </a:lnTo>
                  <a:lnTo>
                    <a:pt x="17339" y="12769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9A2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20" name="Shape 320"/>
            <p:cNvSpPr/>
            <p:nvPr/>
          </p:nvSpPr>
          <p:spPr>
            <a:xfrm>
              <a:off x="1854350" y="1431100"/>
              <a:ext cx="436850" cy="319225"/>
            </a:xfrm>
            <a:custGeom>
              <a:avLst/>
              <a:gdLst/>
              <a:ahLst/>
              <a:cxnLst/>
              <a:rect l="0" t="0" r="0" b="0"/>
              <a:pathLst>
                <a:path w="17474" h="12769" extrusionOk="0">
                  <a:moveTo>
                    <a:pt x="1" y="0"/>
                  </a:moveTo>
                  <a:lnTo>
                    <a:pt x="12770" y="12769"/>
                  </a:lnTo>
                  <a:lnTo>
                    <a:pt x="17474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AA1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21" name="Shape 321"/>
            <p:cNvSpPr/>
            <p:nvPr/>
          </p:nvSpPr>
          <p:spPr>
            <a:xfrm>
              <a:off x="2872500" y="2345050"/>
              <a:ext cx="611575" cy="672050"/>
            </a:xfrm>
            <a:custGeom>
              <a:avLst/>
              <a:gdLst/>
              <a:ahLst/>
              <a:cxnLst/>
              <a:rect l="0" t="0" r="0" b="0"/>
              <a:pathLst>
                <a:path w="24463" h="26882" extrusionOk="0">
                  <a:moveTo>
                    <a:pt x="538" y="1"/>
                  </a:moveTo>
                  <a:lnTo>
                    <a:pt x="0" y="269"/>
                  </a:lnTo>
                  <a:lnTo>
                    <a:pt x="5377" y="9409"/>
                  </a:lnTo>
                  <a:lnTo>
                    <a:pt x="22715" y="26882"/>
                  </a:lnTo>
                  <a:lnTo>
                    <a:pt x="24462" y="23925"/>
                  </a:lnTo>
                  <a:lnTo>
                    <a:pt x="538" y="1"/>
                  </a:lnTo>
                  <a:close/>
                </a:path>
              </a:pathLst>
            </a:custGeom>
            <a:solidFill>
              <a:srgbClr val="2AA1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22" name="Shape 322"/>
            <p:cNvSpPr/>
            <p:nvPr/>
          </p:nvSpPr>
          <p:spPr>
            <a:xfrm>
              <a:off x="2741450" y="2113200"/>
              <a:ext cx="779575" cy="843425"/>
            </a:xfrm>
            <a:custGeom>
              <a:avLst/>
              <a:gdLst/>
              <a:ahLst/>
              <a:cxnLst/>
              <a:rect l="0" t="0" r="0" b="0"/>
              <a:pathLst>
                <a:path w="31183" h="33737" extrusionOk="0">
                  <a:moveTo>
                    <a:pt x="404" y="0"/>
                  </a:moveTo>
                  <a:lnTo>
                    <a:pt x="0" y="404"/>
                  </a:lnTo>
                  <a:lnTo>
                    <a:pt x="5242" y="9543"/>
                  </a:lnTo>
                  <a:lnTo>
                    <a:pt x="29436" y="33736"/>
                  </a:lnTo>
                  <a:lnTo>
                    <a:pt x="31183" y="30780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2B9F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23" name="Shape 323"/>
            <p:cNvSpPr/>
            <p:nvPr/>
          </p:nvSpPr>
          <p:spPr>
            <a:xfrm>
              <a:off x="1951800" y="143110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B9F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24" name="Shape 324"/>
            <p:cNvSpPr/>
            <p:nvPr/>
          </p:nvSpPr>
          <p:spPr>
            <a:xfrm>
              <a:off x="2049250" y="143110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C9D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25" name="Shape 325"/>
            <p:cNvSpPr/>
            <p:nvPr/>
          </p:nvSpPr>
          <p:spPr>
            <a:xfrm>
              <a:off x="2610400" y="1884700"/>
              <a:ext cx="924075" cy="1008075"/>
            </a:xfrm>
            <a:custGeom>
              <a:avLst/>
              <a:gdLst/>
              <a:ahLst/>
              <a:cxnLst/>
              <a:rect l="0" t="0" r="0" b="0"/>
              <a:pathLst>
                <a:path w="36963" h="40323" extrusionOk="0">
                  <a:moveTo>
                    <a:pt x="404" y="1"/>
                  </a:moveTo>
                  <a:lnTo>
                    <a:pt x="1" y="270"/>
                  </a:lnTo>
                  <a:lnTo>
                    <a:pt x="5242" y="9544"/>
                  </a:lnTo>
                  <a:lnTo>
                    <a:pt x="36022" y="40323"/>
                  </a:lnTo>
                  <a:lnTo>
                    <a:pt x="36963" y="38979"/>
                  </a:lnTo>
                  <a:lnTo>
                    <a:pt x="33737" y="3333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2C9D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26" name="Shape 326"/>
            <p:cNvSpPr/>
            <p:nvPr/>
          </p:nvSpPr>
          <p:spPr>
            <a:xfrm>
              <a:off x="2146700" y="1431100"/>
              <a:ext cx="1307125" cy="1297025"/>
            </a:xfrm>
            <a:custGeom>
              <a:avLst/>
              <a:gdLst/>
              <a:ahLst/>
              <a:cxnLst/>
              <a:rect l="0" t="0" r="0" b="0"/>
              <a:pathLst>
                <a:path w="52285" h="51881" extrusionOk="0">
                  <a:moveTo>
                    <a:pt x="0" y="0"/>
                  </a:moveTo>
                  <a:lnTo>
                    <a:pt x="12769" y="12769"/>
                  </a:lnTo>
                  <a:lnTo>
                    <a:pt x="15188" y="12769"/>
                  </a:lnTo>
                  <a:lnTo>
                    <a:pt x="18549" y="18548"/>
                  </a:lnTo>
                  <a:lnTo>
                    <a:pt x="51882" y="51881"/>
                  </a:lnTo>
                  <a:lnTo>
                    <a:pt x="52285" y="51478"/>
                  </a:lnTo>
                  <a:lnTo>
                    <a:pt x="46909" y="42338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D9CD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27" name="Shape 327"/>
            <p:cNvSpPr/>
            <p:nvPr/>
          </p:nvSpPr>
          <p:spPr>
            <a:xfrm>
              <a:off x="2244150" y="1431100"/>
              <a:ext cx="1075275" cy="1065175"/>
            </a:xfrm>
            <a:custGeom>
              <a:avLst/>
              <a:gdLst/>
              <a:ahLst/>
              <a:cxnLst/>
              <a:rect l="0" t="0" r="0" b="0"/>
              <a:pathLst>
                <a:path w="43011" h="42607" extrusionOk="0">
                  <a:moveTo>
                    <a:pt x="0" y="0"/>
                  </a:moveTo>
                  <a:lnTo>
                    <a:pt x="42607" y="42607"/>
                  </a:lnTo>
                  <a:lnTo>
                    <a:pt x="43011" y="42338"/>
                  </a:lnTo>
                  <a:lnTo>
                    <a:pt x="37769" y="33064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F9AE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28" name="Shape 328"/>
            <p:cNvSpPr/>
            <p:nvPr/>
          </p:nvSpPr>
          <p:spPr>
            <a:xfrm>
              <a:off x="2341575" y="1431100"/>
              <a:ext cx="846800" cy="836700"/>
            </a:xfrm>
            <a:custGeom>
              <a:avLst/>
              <a:gdLst/>
              <a:ahLst/>
              <a:cxnLst/>
              <a:rect l="0" t="0" r="0" b="0"/>
              <a:pathLst>
                <a:path w="33872" h="33468" extrusionOk="0">
                  <a:moveTo>
                    <a:pt x="1" y="0"/>
                  </a:moveTo>
                  <a:lnTo>
                    <a:pt x="33468" y="33467"/>
                  </a:lnTo>
                  <a:lnTo>
                    <a:pt x="33872" y="33198"/>
                  </a:lnTo>
                  <a:lnTo>
                    <a:pt x="28495" y="23924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3098E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29" name="Shape 329"/>
            <p:cNvSpPr/>
            <p:nvPr/>
          </p:nvSpPr>
          <p:spPr>
            <a:xfrm>
              <a:off x="2439025" y="1431100"/>
              <a:ext cx="618300" cy="608200"/>
            </a:xfrm>
            <a:custGeom>
              <a:avLst/>
              <a:gdLst/>
              <a:ahLst/>
              <a:cxnLst/>
              <a:rect l="0" t="0" r="0" b="0"/>
              <a:pathLst>
                <a:path w="24732" h="24328" extrusionOk="0">
                  <a:moveTo>
                    <a:pt x="1" y="0"/>
                  </a:moveTo>
                  <a:lnTo>
                    <a:pt x="24194" y="24328"/>
                  </a:lnTo>
                  <a:lnTo>
                    <a:pt x="24732" y="23924"/>
                  </a:lnTo>
                  <a:lnTo>
                    <a:pt x="19355" y="14785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3196E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30" name="Shape 330"/>
            <p:cNvSpPr/>
            <p:nvPr/>
          </p:nvSpPr>
          <p:spPr>
            <a:xfrm>
              <a:off x="2533125" y="1431100"/>
              <a:ext cx="389800" cy="376350"/>
            </a:xfrm>
            <a:custGeom>
              <a:avLst/>
              <a:gdLst/>
              <a:ahLst/>
              <a:cxnLst/>
              <a:rect l="0" t="0" r="0" b="0"/>
              <a:pathLst>
                <a:path w="15592" h="15054" extrusionOk="0">
                  <a:moveTo>
                    <a:pt x="0" y="0"/>
                  </a:moveTo>
                  <a:lnTo>
                    <a:pt x="15188" y="15054"/>
                  </a:lnTo>
                  <a:lnTo>
                    <a:pt x="15591" y="14785"/>
                  </a:lnTo>
                  <a:lnTo>
                    <a:pt x="10350" y="5645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3295E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31" name="Shape 331"/>
            <p:cNvSpPr/>
            <p:nvPr/>
          </p:nvSpPr>
          <p:spPr>
            <a:xfrm>
              <a:off x="2630575" y="1431100"/>
              <a:ext cx="161300" cy="147850"/>
            </a:xfrm>
            <a:custGeom>
              <a:avLst/>
              <a:gdLst/>
              <a:ahLst/>
              <a:cxnLst/>
              <a:rect l="0" t="0" r="0" b="0"/>
              <a:pathLst>
                <a:path w="6452" h="5914" extrusionOk="0">
                  <a:moveTo>
                    <a:pt x="0" y="0"/>
                  </a:moveTo>
                  <a:lnTo>
                    <a:pt x="6048" y="5914"/>
                  </a:lnTo>
                  <a:lnTo>
                    <a:pt x="6452" y="5645"/>
                  </a:lnTo>
                  <a:lnTo>
                    <a:pt x="3226" y="0"/>
                  </a:lnTo>
                  <a:close/>
                </a:path>
              </a:pathLst>
            </a:custGeom>
            <a:solidFill>
              <a:srgbClr val="3393E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</p:grpSp>
      <p:sp>
        <p:nvSpPr>
          <p:cNvPr id="332" name="Shape 332"/>
          <p:cNvSpPr/>
          <p:nvPr/>
        </p:nvSpPr>
        <p:spPr>
          <a:xfrm rot="10800000" flipH="1">
            <a:off x="733424" y="3936025"/>
            <a:ext cx="819899" cy="710099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8476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333" name="Shape 333"/>
          <p:cNvSpPr/>
          <p:nvPr/>
        </p:nvSpPr>
        <p:spPr>
          <a:xfrm rot="10800000" flipH="1">
            <a:off x="738524" y="100849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3292E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334" name="Shape 334"/>
          <p:cNvSpPr/>
          <p:nvPr/>
        </p:nvSpPr>
        <p:spPr>
          <a:xfrm rot="10800000" flipH="1">
            <a:off x="-291324" y="4148475"/>
            <a:ext cx="1182300" cy="1023599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335" name="Shape 335"/>
          <p:cNvSpPr/>
          <p:nvPr/>
        </p:nvSpPr>
        <p:spPr>
          <a:xfrm rot="10800000" flipH="1">
            <a:off x="420724" y="-65225"/>
            <a:ext cx="358799" cy="3105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00E1C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336" name="Shape 336"/>
          <p:cNvSpPr/>
          <p:nvPr/>
        </p:nvSpPr>
        <p:spPr>
          <a:xfrm>
            <a:off x="1019338" y="4167057"/>
            <a:ext cx="248072" cy="248057"/>
          </a:xfrm>
          <a:custGeom>
            <a:avLst/>
            <a:gdLst/>
            <a:ahLst/>
            <a:cxnLst/>
            <a:rect l="0" t="0" r="0" b="0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grpSp>
        <p:nvGrpSpPr>
          <p:cNvPr id="337" name="Shape 337"/>
          <p:cNvGrpSpPr/>
          <p:nvPr/>
        </p:nvGrpSpPr>
        <p:grpSpPr>
          <a:xfrm>
            <a:off x="-50284" y="1452794"/>
            <a:ext cx="624843" cy="599376"/>
            <a:chOff x="5241175" y="4959100"/>
            <a:chExt cx="539775" cy="517775"/>
          </a:xfrm>
        </p:grpSpPr>
        <p:sp>
          <p:nvSpPr>
            <p:cNvPr id="338" name="Shape 338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0" t="0" r="0" b="0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39" name="Shape 339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0" t="0" r="0" b="0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40" name="Shape 340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0" t="0" r="0" b="0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41" name="Shape 341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0" t="0" r="0" b="0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42" name="Shape 342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0" t="0" r="0" b="0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43" name="Shape 343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0" t="0" r="0" b="0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</p:grpSp>
      <p:sp>
        <p:nvSpPr>
          <p:cNvPr id="344" name="Shape 344"/>
          <p:cNvSpPr/>
          <p:nvPr/>
        </p:nvSpPr>
        <p:spPr>
          <a:xfrm>
            <a:off x="47198" y="4430470"/>
            <a:ext cx="505231" cy="459561"/>
          </a:xfrm>
          <a:custGeom>
            <a:avLst/>
            <a:gdLst/>
            <a:ahLst/>
            <a:cxnLst/>
            <a:rect l="0" t="0" r="0" b="0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3 columns">
    <p:spTree>
      <p:nvGrpSpPr>
        <p:cNvPr id="1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Shape 854"/>
          <p:cNvSpPr txBox="1">
            <a:spLocks noGrp="1"/>
          </p:cNvSpPr>
          <p:nvPr>
            <p:ph type="title"/>
          </p:nvPr>
        </p:nvSpPr>
        <p:spPr>
          <a:xfrm>
            <a:off x="1732700" y="1735600"/>
            <a:ext cx="4944300" cy="645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855" name="Shape 855"/>
          <p:cNvSpPr txBox="1">
            <a:spLocks noGrp="1"/>
          </p:cNvSpPr>
          <p:nvPr>
            <p:ph type="body" idx="1"/>
          </p:nvPr>
        </p:nvSpPr>
        <p:spPr>
          <a:xfrm>
            <a:off x="1732700" y="2380900"/>
            <a:ext cx="2176800" cy="25448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856" name="Shape 856"/>
          <p:cNvSpPr txBox="1">
            <a:spLocks noGrp="1"/>
          </p:cNvSpPr>
          <p:nvPr>
            <p:ph type="body" idx="2"/>
          </p:nvPr>
        </p:nvSpPr>
        <p:spPr>
          <a:xfrm>
            <a:off x="4020972" y="2380900"/>
            <a:ext cx="2176800" cy="25448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857" name="Shape 857"/>
          <p:cNvSpPr txBox="1">
            <a:spLocks noGrp="1"/>
          </p:cNvSpPr>
          <p:nvPr>
            <p:ph type="body" idx="3"/>
          </p:nvPr>
        </p:nvSpPr>
        <p:spPr>
          <a:xfrm>
            <a:off x="6309244" y="2380900"/>
            <a:ext cx="2176800" cy="25448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grpSp>
        <p:nvGrpSpPr>
          <p:cNvPr id="858" name="Shape 858"/>
          <p:cNvGrpSpPr/>
          <p:nvPr/>
        </p:nvGrpSpPr>
        <p:grpSpPr>
          <a:xfrm rot="10800000" flipH="1">
            <a:off x="411206" y="245768"/>
            <a:ext cx="1322798" cy="1145959"/>
            <a:chOff x="4088875" y="1431100"/>
            <a:chExt cx="3293000" cy="2852775"/>
          </a:xfrm>
        </p:grpSpPr>
        <p:sp>
          <p:nvSpPr>
            <p:cNvPr id="859" name="Shape 859"/>
            <p:cNvSpPr/>
            <p:nvPr/>
          </p:nvSpPr>
          <p:spPr>
            <a:xfrm>
              <a:off x="4831475" y="4136025"/>
              <a:ext cx="157950" cy="147850"/>
            </a:xfrm>
            <a:custGeom>
              <a:avLst/>
              <a:gdLst/>
              <a:ahLst/>
              <a:cxnLst/>
              <a:rect l="0" t="0" r="0" b="0"/>
              <a:pathLst>
                <a:path w="6318" h="5914" extrusionOk="0">
                  <a:moveTo>
                    <a:pt x="404" y="0"/>
                  </a:moveTo>
                  <a:lnTo>
                    <a:pt x="1" y="269"/>
                  </a:lnTo>
                  <a:lnTo>
                    <a:pt x="3227" y="5914"/>
                  </a:lnTo>
                  <a:lnTo>
                    <a:pt x="6318" y="5914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0E2C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860" name="Shape 860"/>
            <p:cNvSpPr/>
            <p:nvPr/>
          </p:nvSpPr>
          <p:spPr>
            <a:xfrm>
              <a:off x="4697075" y="3907525"/>
              <a:ext cx="389800" cy="376350"/>
            </a:xfrm>
            <a:custGeom>
              <a:avLst/>
              <a:gdLst/>
              <a:ahLst/>
              <a:cxnLst/>
              <a:rect l="0" t="0" r="0" b="0"/>
              <a:pathLst>
                <a:path w="15592" h="15054" extrusionOk="0">
                  <a:moveTo>
                    <a:pt x="538" y="0"/>
                  </a:moveTo>
                  <a:lnTo>
                    <a:pt x="1" y="269"/>
                  </a:lnTo>
                  <a:lnTo>
                    <a:pt x="5377" y="9543"/>
                  </a:lnTo>
                  <a:lnTo>
                    <a:pt x="11022" y="15054"/>
                  </a:lnTo>
                  <a:lnTo>
                    <a:pt x="15592" y="15054"/>
                  </a:lnTo>
                  <a:lnTo>
                    <a:pt x="538" y="0"/>
                  </a:lnTo>
                  <a:close/>
                </a:path>
              </a:pathLst>
            </a:custGeom>
            <a:solidFill>
              <a:srgbClr val="01E0C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861" name="Shape 861"/>
            <p:cNvSpPr/>
            <p:nvPr/>
          </p:nvSpPr>
          <p:spPr>
            <a:xfrm>
              <a:off x="4566025" y="3675675"/>
              <a:ext cx="618300" cy="608200"/>
            </a:xfrm>
            <a:custGeom>
              <a:avLst/>
              <a:gdLst/>
              <a:ahLst/>
              <a:cxnLst/>
              <a:rect l="0" t="0" r="0" b="0"/>
              <a:pathLst>
                <a:path w="24732" h="24328" extrusionOk="0">
                  <a:moveTo>
                    <a:pt x="404" y="0"/>
                  </a:moveTo>
                  <a:lnTo>
                    <a:pt x="1" y="404"/>
                  </a:lnTo>
                  <a:lnTo>
                    <a:pt x="5377" y="9543"/>
                  </a:lnTo>
                  <a:lnTo>
                    <a:pt x="20027" y="24328"/>
                  </a:lnTo>
                  <a:lnTo>
                    <a:pt x="24732" y="24328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2DFC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862" name="Shape 862"/>
            <p:cNvSpPr/>
            <p:nvPr/>
          </p:nvSpPr>
          <p:spPr>
            <a:xfrm>
              <a:off x="4434975" y="3447175"/>
              <a:ext cx="846800" cy="836700"/>
            </a:xfrm>
            <a:custGeom>
              <a:avLst/>
              <a:gdLst/>
              <a:ahLst/>
              <a:cxnLst/>
              <a:rect l="0" t="0" r="0" b="0"/>
              <a:pathLst>
                <a:path w="33872" h="33468" extrusionOk="0">
                  <a:moveTo>
                    <a:pt x="404" y="1"/>
                  </a:moveTo>
                  <a:lnTo>
                    <a:pt x="1" y="270"/>
                  </a:lnTo>
                  <a:lnTo>
                    <a:pt x="5243" y="9544"/>
                  </a:lnTo>
                  <a:lnTo>
                    <a:pt x="29167" y="33468"/>
                  </a:lnTo>
                  <a:lnTo>
                    <a:pt x="33871" y="33468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3DDC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863" name="Shape 863"/>
            <p:cNvSpPr/>
            <p:nvPr/>
          </p:nvSpPr>
          <p:spPr>
            <a:xfrm>
              <a:off x="4300575" y="3218700"/>
              <a:ext cx="1078650" cy="1065175"/>
            </a:xfrm>
            <a:custGeom>
              <a:avLst/>
              <a:gdLst/>
              <a:ahLst/>
              <a:cxnLst/>
              <a:rect l="0" t="0" r="0" b="0"/>
              <a:pathLst>
                <a:path w="43146" h="42607" extrusionOk="0">
                  <a:moveTo>
                    <a:pt x="404" y="0"/>
                  </a:moveTo>
                  <a:lnTo>
                    <a:pt x="0" y="269"/>
                  </a:lnTo>
                  <a:lnTo>
                    <a:pt x="5377" y="9543"/>
                  </a:lnTo>
                  <a:lnTo>
                    <a:pt x="38441" y="42607"/>
                  </a:lnTo>
                  <a:lnTo>
                    <a:pt x="43145" y="42607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4DBC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864" name="Shape 864"/>
            <p:cNvSpPr/>
            <p:nvPr/>
          </p:nvSpPr>
          <p:spPr>
            <a:xfrm>
              <a:off x="4169525" y="2990200"/>
              <a:ext cx="1307150" cy="1293675"/>
            </a:xfrm>
            <a:custGeom>
              <a:avLst/>
              <a:gdLst/>
              <a:ahLst/>
              <a:cxnLst/>
              <a:rect l="0" t="0" r="0" b="0"/>
              <a:pathLst>
                <a:path w="52286" h="51747" extrusionOk="0">
                  <a:moveTo>
                    <a:pt x="404" y="1"/>
                  </a:moveTo>
                  <a:lnTo>
                    <a:pt x="1" y="269"/>
                  </a:lnTo>
                  <a:lnTo>
                    <a:pt x="5242" y="9409"/>
                  </a:lnTo>
                  <a:lnTo>
                    <a:pt x="47581" y="51747"/>
                  </a:lnTo>
                  <a:lnTo>
                    <a:pt x="52285" y="51747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6D9C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865" name="Shape 865"/>
            <p:cNvSpPr/>
            <p:nvPr/>
          </p:nvSpPr>
          <p:spPr>
            <a:xfrm>
              <a:off x="4088875" y="2822200"/>
              <a:ext cx="1481875" cy="1461675"/>
            </a:xfrm>
            <a:custGeom>
              <a:avLst/>
              <a:gdLst/>
              <a:ahLst/>
              <a:cxnLst/>
              <a:rect l="0" t="0" r="0" b="0"/>
              <a:pathLst>
                <a:path w="59275" h="58467" extrusionOk="0">
                  <a:moveTo>
                    <a:pt x="807" y="0"/>
                  </a:moveTo>
                  <a:lnTo>
                    <a:pt x="1" y="1479"/>
                  </a:lnTo>
                  <a:lnTo>
                    <a:pt x="3227" y="6989"/>
                  </a:lnTo>
                  <a:lnTo>
                    <a:pt x="54705" y="58467"/>
                  </a:lnTo>
                  <a:lnTo>
                    <a:pt x="59274" y="58467"/>
                  </a:lnTo>
                  <a:lnTo>
                    <a:pt x="807" y="0"/>
                  </a:lnTo>
                  <a:close/>
                </a:path>
              </a:pathLst>
            </a:custGeom>
            <a:solidFill>
              <a:srgbClr val="07D8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866" name="Shape 866"/>
            <p:cNvSpPr/>
            <p:nvPr/>
          </p:nvSpPr>
          <p:spPr>
            <a:xfrm>
              <a:off x="4102325" y="2761700"/>
              <a:ext cx="1565875" cy="1522175"/>
            </a:xfrm>
            <a:custGeom>
              <a:avLst/>
              <a:gdLst/>
              <a:ahLst/>
              <a:cxnLst/>
              <a:rect l="0" t="0" r="0" b="0"/>
              <a:pathLst>
                <a:path w="62635" h="60887" extrusionOk="0">
                  <a:moveTo>
                    <a:pt x="1748" y="1"/>
                  </a:moveTo>
                  <a:lnTo>
                    <a:pt x="0" y="2823"/>
                  </a:lnTo>
                  <a:lnTo>
                    <a:pt x="58064" y="60887"/>
                  </a:lnTo>
                  <a:lnTo>
                    <a:pt x="62634" y="60887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8D6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867" name="Shape 867"/>
            <p:cNvSpPr/>
            <p:nvPr/>
          </p:nvSpPr>
          <p:spPr>
            <a:xfrm>
              <a:off x="4139275" y="2697875"/>
              <a:ext cx="1626375" cy="1586000"/>
            </a:xfrm>
            <a:custGeom>
              <a:avLst/>
              <a:gdLst/>
              <a:ahLst/>
              <a:cxnLst/>
              <a:rect l="0" t="0" r="0" b="0"/>
              <a:pathLst>
                <a:path w="65055" h="63440" extrusionOk="0">
                  <a:moveTo>
                    <a:pt x="1614" y="0"/>
                  </a:moveTo>
                  <a:lnTo>
                    <a:pt x="1" y="2957"/>
                  </a:lnTo>
                  <a:lnTo>
                    <a:pt x="60484" y="63440"/>
                  </a:lnTo>
                  <a:lnTo>
                    <a:pt x="65054" y="63440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09D4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868" name="Shape 868"/>
            <p:cNvSpPr/>
            <p:nvPr/>
          </p:nvSpPr>
          <p:spPr>
            <a:xfrm>
              <a:off x="4172900" y="2637375"/>
              <a:ext cx="1690175" cy="1646500"/>
            </a:xfrm>
            <a:custGeom>
              <a:avLst/>
              <a:gdLst/>
              <a:ahLst/>
              <a:cxnLst/>
              <a:rect l="0" t="0" r="0" b="0"/>
              <a:pathLst>
                <a:path w="67607" h="65860" extrusionOk="0">
                  <a:moveTo>
                    <a:pt x="1747" y="1"/>
                  </a:moveTo>
                  <a:lnTo>
                    <a:pt x="0" y="2958"/>
                  </a:lnTo>
                  <a:lnTo>
                    <a:pt x="62903" y="65860"/>
                  </a:lnTo>
                  <a:lnTo>
                    <a:pt x="67607" y="65860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0AD3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869" name="Shape 869"/>
            <p:cNvSpPr/>
            <p:nvPr/>
          </p:nvSpPr>
          <p:spPr>
            <a:xfrm>
              <a:off x="4209850" y="2576900"/>
              <a:ext cx="1750675" cy="1706975"/>
            </a:xfrm>
            <a:custGeom>
              <a:avLst/>
              <a:gdLst/>
              <a:ahLst/>
              <a:cxnLst/>
              <a:rect l="0" t="0" r="0" b="0"/>
              <a:pathLst>
                <a:path w="70027" h="68279" extrusionOk="0">
                  <a:moveTo>
                    <a:pt x="1613" y="1"/>
                  </a:moveTo>
                  <a:lnTo>
                    <a:pt x="0" y="2823"/>
                  </a:lnTo>
                  <a:lnTo>
                    <a:pt x="65322" y="68279"/>
                  </a:lnTo>
                  <a:lnTo>
                    <a:pt x="70027" y="68279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0BD1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870" name="Shape 870"/>
            <p:cNvSpPr/>
            <p:nvPr/>
          </p:nvSpPr>
          <p:spPr>
            <a:xfrm>
              <a:off x="4243450" y="2513050"/>
              <a:ext cx="1814525" cy="1770825"/>
            </a:xfrm>
            <a:custGeom>
              <a:avLst/>
              <a:gdLst/>
              <a:ahLst/>
              <a:cxnLst/>
              <a:rect l="0" t="0" r="0" b="0"/>
              <a:pathLst>
                <a:path w="72581" h="70833" extrusionOk="0">
                  <a:moveTo>
                    <a:pt x="1748" y="1"/>
                  </a:moveTo>
                  <a:lnTo>
                    <a:pt x="1" y="2958"/>
                  </a:lnTo>
                  <a:lnTo>
                    <a:pt x="67876" y="70833"/>
                  </a:lnTo>
                  <a:lnTo>
                    <a:pt x="72581" y="70833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CCF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871" name="Shape 871"/>
            <p:cNvSpPr/>
            <p:nvPr/>
          </p:nvSpPr>
          <p:spPr>
            <a:xfrm>
              <a:off x="4280425" y="2452575"/>
              <a:ext cx="1875000" cy="1831300"/>
            </a:xfrm>
            <a:custGeom>
              <a:avLst/>
              <a:gdLst/>
              <a:ahLst/>
              <a:cxnLst/>
              <a:rect l="0" t="0" r="0" b="0"/>
              <a:pathLst>
                <a:path w="75000" h="73252" extrusionOk="0">
                  <a:moveTo>
                    <a:pt x="1613" y="1"/>
                  </a:moveTo>
                  <a:lnTo>
                    <a:pt x="0" y="2957"/>
                  </a:lnTo>
                  <a:lnTo>
                    <a:pt x="70295" y="73252"/>
                  </a:lnTo>
                  <a:lnTo>
                    <a:pt x="74999" y="73252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0DCDC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872" name="Shape 872"/>
            <p:cNvSpPr/>
            <p:nvPr/>
          </p:nvSpPr>
          <p:spPr>
            <a:xfrm>
              <a:off x="4314025" y="2392100"/>
              <a:ext cx="1935475" cy="1891775"/>
            </a:xfrm>
            <a:custGeom>
              <a:avLst/>
              <a:gdLst/>
              <a:ahLst/>
              <a:cxnLst/>
              <a:rect l="0" t="0" r="0" b="0"/>
              <a:pathLst>
                <a:path w="77419" h="75671" extrusionOk="0">
                  <a:moveTo>
                    <a:pt x="1747" y="0"/>
                  </a:moveTo>
                  <a:lnTo>
                    <a:pt x="0" y="2957"/>
                  </a:lnTo>
                  <a:lnTo>
                    <a:pt x="72849" y="75671"/>
                  </a:lnTo>
                  <a:lnTo>
                    <a:pt x="77419" y="75671"/>
                  </a:lnTo>
                  <a:lnTo>
                    <a:pt x="1747" y="0"/>
                  </a:lnTo>
                  <a:close/>
                </a:path>
              </a:pathLst>
            </a:custGeom>
            <a:solidFill>
              <a:srgbClr val="0ECC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873" name="Shape 873"/>
            <p:cNvSpPr/>
            <p:nvPr/>
          </p:nvSpPr>
          <p:spPr>
            <a:xfrm>
              <a:off x="4350975" y="2328250"/>
              <a:ext cx="1995975" cy="1955625"/>
            </a:xfrm>
            <a:custGeom>
              <a:avLst/>
              <a:gdLst/>
              <a:ahLst/>
              <a:cxnLst/>
              <a:rect l="0" t="0" r="0" b="0"/>
              <a:pathLst>
                <a:path w="79839" h="78225" extrusionOk="0">
                  <a:moveTo>
                    <a:pt x="1748" y="1"/>
                  </a:moveTo>
                  <a:lnTo>
                    <a:pt x="1" y="2957"/>
                  </a:lnTo>
                  <a:lnTo>
                    <a:pt x="75269" y="78225"/>
                  </a:lnTo>
                  <a:lnTo>
                    <a:pt x="79839" y="7822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0CA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874" name="Shape 874"/>
            <p:cNvSpPr/>
            <p:nvPr/>
          </p:nvSpPr>
          <p:spPr>
            <a:xfrm>
              <a:off x="4384575" y="2267775"/>
              <a:ext cx="2059825" cy="2016100"/>
            </a:xfrm>
            <a:custGeom>
              <a:avLst/>
              <a:gdLst/>
              <a:ahLst/>
              <a:cxnLst/>
              <a:rect l="0" t="0" r="0" b="0"/>
              <a:pathLst>
                <a:path w="82393" h="80644" extrusionOk="0">
                  <a:moveTo>
                    <a:pt x="1748" y="0"/>
                  </a:moveTo>
                  <a:lnTo>
                    <a:pt x="1" y="2957"/>
                  </a:lnTo>
                  <a:lnTo>
                    <a:pt x="77823" y="80644"/>
                  </a:lnTo>
                  <a:lnTo>
                    <a:pt x="82392" y="8064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1C8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875" name="Shape 875"/>
            <p:cNvSpPr/>
            <p:nvPr/>
          </p:nvSpPr>
          <p:spPr>
            <a:xfrm>
              <a:off x="4421550" y="2207275"/>
              <a:ext cx="2120300" cy="2076600"/>
            </a:xfrm>
            <a:custGeom>
              <a:avLst/>
              <a:gdLst/>
              <a:ahLst/>
              <a:cxnLst/>
              <a:rect l="0" t="0" r="0" b="0"/>
              <a:pathLst>
                <a:path w="84812" h="83064" extrusionOk="0">
                  <a:moveTo>
                    <a:pt x="1747" y="1"/>
                  </a:moveTo>
                  <a:lnTo>
                    <a:pt x="0" y="2958"/>
                  </a:lnTo>
                  <a:lnTo>
                    <a:pt x="80107" y="83064"/>
                  </a:lnTo>
                  <a:lnTo>
                    <a:pt x="84811" y="83064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12C7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876" name="Shape 876"/>
            <p:cNvSpPr/>
            <p:nvPr/>
          </p:nvSpPr>
          <p:spPr>
            <a:xfrm>
              <a:off x="4458500" y="2146800"/>
              <a:ext cx="2130375" cy="2137075"/>
            </a:xfrm>
            <a:custGeom>
              <a:avLst/>
              <a:gdLst/>
              <a:ahLst/>
              <a:cxnLst/>
              <a:rect l="0" t="0" r="0" b="0"/>
              <a:pathLst>
                <a:path w="85215" h="85483" extrusionOk="0">
                  <a:moveTo>
                    <a:pt x="1614" y="1"/>
                  </a:moveTo>
                  <a:lnTo>
                    <a:pt x="1" y="2823"/>
                  </a:lnTo>
                  <a:lnTo>
                    <a:pt x="82527" y="85483"/>
                  </a:lnTo>
                  <a:lnTo>
                    <a:pt x="84005" y="85483"/>
                  </a:lnTo>
                  <a:lnTo>
                    <a:pt x="85215" y="83467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13C5D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877" name="Shape 877"/>
            <p:cNvSpPr/>
            <p:nvPr/>
          </p:nvSpPr>
          <p:spPr>
            <a:xfrm>
              <a:off x="4492100" y="2082950"/>
              <a:ext cx="2133750" cy="2163975"/>
            </a:xfrm>
            <a:custGeom>
              <a:avLst/>
              <a:gdLst/>
              <a:ahLst/>
              <a:cxnLst/>
              <a:rect l="0" t="0" r="0" b="0"/>
              <a:pathLst>
                <a:path w="85350" h="86559" extrusionOk="0">
                  <a:moveTo>
                    <a:pt x="1748" y="1"/>
                  </a:moveTo>
                  <a:lnTo>
                    <a:pt x="1" y="2958"/>
                  </a:lnTo>
                  <a:lnTo>
                    <a:pt x="83602" y="86559"/>
                  </a:lnTo>
                  <a:lnTo>
                    <a:pt x="85349" y="83602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4C3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878" name="Shape 878"/>
            <p:cNvSpPr/>
            <p:nvPr/>
          </p:nvSpPr>
          <p:spPr>
            <a:xfrm>
              <a:off x="4529075" y="2022475"/>
              <a:ext cx="2130375" cy="2163975"/>
            </a:xfrm>
            <a:custGeom>
              <a:avLst/>
              <a:gdLst/>
              <a:ahLst/>
              <a:cxnLst/>
              <a:rect l="0" t="0" r="0" b="0"/>
              <a:pathLst>
                <a:path w="85215" h="86559" extrusionOk="0">
                  <a:moveTo>
                    <a:pt x="1613" y="1"/>
                  </a:moveTo>
                  <a:lnTo>
                    <a:pt x="0" y="2957"/>
                  </a:lnTo>
                  <a:lnTo>
                    <a:pt x="83467" y="86558"/>
                  </a:lnTo>
                  <a:lnTo>
                    <a:pt x="85214" y="83601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5C1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879" name="Shape 879"/>
            <p:cNvSpPr/>
            <p:nvPr/>
          </p:nvSpPr>
          <p:spPr>
            <a:xfrm>
              <a:off x="4562675" y="1962000"/>
              <a:ext cx="2133725" cy="2160600"/>
            </a:xfrm>
            <a:custGeom>
              <a:avLst/>
              <a:gdLst/>
              <a:ahLst/>
              <a:cxnLst/>
              <a:rect l="0" t="0" r="0" b="0"/>
              <a:pathLst>
                <a:path w="85349" h="86424" extrusionOk="0">
                  <a:moveTo>
                    <a:pt x="1748" y="0"/>
                  </a:moveTo>
                  <a:lnTo>
                    <a:pt x="0" y="2957"/>
                  </a:lnTo>
                  <a:lnTo>
                    <a:pt x="83602" y="86424"/>
                  </a:lnTo>
                  <a:lnTo>
                    <a:pt x="85349" y="83467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6C0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880" name="Shape 880"/>
            <p:cNvSpPr/>
            <p:nvPr/>
          </p:nvSpPr>
          <p:spPr>
            <a:xfrm>
              <a:off x="4599625" y="1898150"/>
              <a:ext cx="2130375" cy="2163975"/>
            </a:xfrm>
            <a:custGeom>
              <a:avLst/>
              <a:gdLst/>
              <a:ahLst/>
              <a:cxnLst/>
              <a:rect l="0" t="0" r="0" b="0"/>
              <a:pathLst>
                <a:path w="85215" h="86559" extrusionOk="0">
                  <a:moveTo>
                    <a:pt x="1614" y="0"/>
                  </a:moveTo>
                  <a:lnTo>
                    <a:pt x="1" y="2957"/>
                  </a:lnTo>
                  <a:lnTo>
                    <a:pt x="83602" y="86558"/>
                  </a:lnTo>
                  <a:lnTo>
                    <a:pt x="85215" y="8360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7BE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881" name="Shape 881"/>
            <p:cNvSpPr/>
            <p:nvPr/>
          </p:nvSpPr>
          <p:spPr>
            <a:xfrm>
              <a:off x="4633225" y="1837675"/>
              <a:ext cx="2133750" cy="2163950"/>
            </a:xfrm>
            <a:custGeom>
              <a:avLst/>
              <a:gdLst/>
              <a:ahLst/>
              <a:cxnLst/>
              <a:rect l="0" t="0" r="0" b="0"/>
              <a:pathLst>
                <a:path w="85350" h="86558" extrusionOk="0">
                  <a:moveTo>
                    <a:pt x="1748" y="0"/>
                  </a:moveTo>
                  <a:lnTo>
                    <a:pt x="1" y="2957"/>
                  </a:lnTo>
                  <a:lnTo>
                    <a:pt x="83602" y="86558"/>
                  </a:lnTo>
                  <a:lnTo>
                    <a:pt x="85349" y="83601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8BCD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882" name="Shape 882"/>
            <p:cNvSpPr/>
            <p:nvPr/>
          </p:nvSpPr>
          <p:spPr>
            <a:xfrm>
              <a:off x="4670200" y="1777175"/>
              <a:ext cx="2130375" cy="2160625"/>
            </a:xfrm>
            <a:custGeom>
              <a:avLst/>
              <a:gdLst/>
              <a:ahLst/>
              <a:cxnLst/>
              <a:rect l="0" t="0" r="0" b="0"/>
              <a:pathLst>
                <a:path w="85215" h="86425" extrusionOk="0">
                  <a:moveTo>
                    <a:pt x="1748" y="1"/>
                  </a:moveTo>
                  <a:lnTo>
                    <a:pt x="0" y="2958"/>
                  </a:lnTo>
                  <a:lnTo>
                    <a:pt x="83602" y="86424"/>
                  </a:lnTo>
                  <a:lnTo>
                    <a:pt x="85215" y="83467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9B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883" name="Shape 883"/>
            <p:cNvSpPr/>
            <p:nvPr/>
          </p:nvSpPr>
          <p:spPr>
            <a:xfrm>
              <a:off x="4707150" y="1713350"/>
              <a:ext cx="2130375" cy="2163950"/>
            </a:xfrm>
            <a:custGeom>
              <a:avLst/>
              <a:gdLst/>
              <a:ahLst/>
              <a:cxnLst/>
              <a:rect l="0" t="0" r="0" b="0"/>
              <a:pathLst>
                <a:path w="85215" h="86558" extrusionOk="0">
                  <a:moveTo>
                    <a:pt x="1614" y="0"/>
                  </a:moveTo>
                  <a:lnTo>
                    <a:pt x="1" y="2957"/>
                  </a:lnTo>
                  <a:lnTo>
                    <a:pt x="83468" y="86558"/>
                  </a:lnTo>
                  <a:lnTo>
                    <a:pt x="85215" y="8360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BB9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884" name="Shape 884"/>
            <p:cNvSpPr/>
            <p:nvPr/>
          </p:nvSpPr>
          <p:spPr>
            <a:xfrm>
              <a:off x="4740750" y="1652850"/>
              <a:ext cx="2130400" cy="2163975"/>
            </a:xfrm>
            <a:custGeom>
              <a:avLst/>
              <a:gdLst/>
              <a:ahLst/>
              <a:cxnLst/>
              <a:rect l="0" t="0" r="0" b="0"/>
              <a:pathLst>
                <a:path w="85216" h="86559" extrusionOk="0">
                  <a:moveTo>
                    <a:pt x="1748" y="1"/>
                  </a:moveTo>
                  <a:lnTo>
                    <a:pt x="1" y="2958"/>
                  </a:lnTo>
                  <a:lnTo>
                    <a:pt x="83602" y="86559"/>
                  </a:lnTo>
                  <a:lnTo>
                    <a:pt x="85215" y="83602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CB7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885" name="Shape 885"/>
            <p:cNvSpPr/>
            <p:nvPr/>
          </p:nvSpPr>
          <p:spPr>
            <a:xfrm>
              <a:off x="4777725" y="1592375"/>
              <a:ext cx="2130375" cy="2160600"/>
            </a:xfrm>
            <a:custGeom>
              <a:avLst/>
              <a:gdLst/>
              <a:ahLst/>
              <a:cxnLst/>
              <a:rect l="0" t="0" r="0" b="0"/>
              <a:pathLst>
                <a:path w="85215" h="86424" extrusionOk="0">
                  <a:moveTo>
                    <a:pt x="1613" y="1"/>
                  </a:moveTo>
                  <a:lnTo>
                    <a:pt x="0" y="2957"/>
                  </a:lnTo>
                  <a:lnTo>
                    <a:pt x="83467" y="86424"/>
                  </a:lnTo>
                  <a:lnTo>
                    <a:pt x="85215" y="83601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DB5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886" name="Shape 886"/>
            <p:cNvSpPr/>
            <p:nvPr/>
          </p:nvSpPr>
          <p:spPr>
            <a:xfrm>
              <a:off x="4811325" y="1531900"/>
              <a:ext cx="2133750" cy="2160600"/>
            </a:xfrm>
            <a:custGeom>
              <a:avLst/>
              <a:gdLst/>
              <a:ahLst/>
              <a:cxnLst/>
              <a:rect l="0" t="0" r="0" b="0"/>
              <a:pathLst>
                <a:path w="85350" h="86424" extrusionOk="0">
                  <a:moveTo>
                    <a:pt x="1748" y="0"/>
                  </a:moveTo>
                  <a:lnTo>
                    <a:pt x="0" y="2823"/>
                  </a:lnTo>
                  <a:lnTo>
                    <a:pt x="83602" y="86423"/>
                  </a:lnTo>
                  <a:lnTo>
                    <a:pt x="85349" y="83467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EB4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887" name="Shape 887"/>
            <p:cNvSpPr/>
            <p:nvPr/>
          </p:nvSpPr>
          <p:spPr>
            <a:xfrm>
              <a:off x="4848275" y="1468050"/>
              <a:ext cx="2130400" cy="2163975"/>
            </a:xfrm>
            <a:custGeom>
              <a:avLst/>
              <a:gdLst/>
              <a:ahLst/>
              <a:cxnLst/>
              <a:rect l="0" t="0" r="0" b="0"/>
              <a:pathLst>
                <a:path w="85216" h="86559" extrusionOk="0">
                  <a:moveTo>
                    <a:pt x="1614" y="0"/>
                  </a:moveTo>
                  <a:lnTo>
                    <a:pt x="1" y="2957"/>
                  </a:lnTo>
                  <a:lnTo>
                    <a:pt x="83602" y="86558"/>
                  </a:lnTo>
                  <a:lnTo>
                    <a:pt x="85215" y="8360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FB2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888" name="Shape 888"/>
            <p:cNvSpPr/>
            <p:nvPr/>
          </p:nvSpPr>
          <p:spPr>
            <a:xfrm>
              <a:off x="4881875" y="1431100"/>
              <a:ext cx="2133750" cy="2140425"/>
            </a:xfrm>
            <a:custGeom>
              <a:avLst/>
              <a:gdLst/>
              <a:ahLst/>
              <a:cxnLst/>
              <a:rect l="0" t="0" r="0" b="0"/>
              <a:pathLst>
                <a:path w="85350" h="85617" extrusionOk="0">
                  <a:moveTo>
                    <a:pt x="1211" y="0"/>
                  </a:moveTo>
                  <a:lnTo>
                    <a:pt x="1" y="2016"/>
                  </a:lnTo>
                  <a:lnTo>
                    <a:pt x="83602" y="85617"/>
                  </a:lnTo>
                  <a:lnTo>
                    <a:pt x="85350" y="82660"/>
                  </a:lnTo>
                  <a:lnTo>
                    <a:pt x="2689" y="0"/>
                  </a:lnTo>
                  <a:close/>
                </a:path>
              </a:pathLst>
            </a:custGeom>
            <a:solidFill>
              <a:srgbClr val="20B0D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889" name="Shape 889"/>
            <p:cNvSpPr/>
            <p:nvPr/>
          </p:nvSpPr>
          <p:spPr>
            <a:xfrm>
              <a:off x="4928925" y="1431100"/>
              <a:ext cx="2120300" cy="2076600"/>
            </a:xfrm>
            <a:custGeom>
              <a:avLst/>
              <a:gdLst/>
              <a:ahLst/>
              <a:cxnLst/>
              <a:rect l="0" t="0" r="0" b="0"/>
              <a:pathLst>
                <a:path w="84812" h="83064" extrusionOk="0">
                  <a:moveTo>
                    <a:pt x="1" y="0"/>
                  </a:moveTo>
                  <a:lnTo>
                    <a:pt x="83199" y="83063"/>
                  </a:lnTo>
                  <a:lnTo>
                    <a:pt x="84812" y="80106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1AE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890" name="Shape 890"/>
            <p:cNvSpPr/>
            <p:nvPr/>
          </p:nvSpPr>
          <p:spPr>
            <a:xfrm>
              <a:off x="5026375" y="1431100"/>
              <a:ext cx="2059825" cy="2016100"/>
            </a:xfrm>
            <a:custGeom>
              <a:avLst/>
              <a:gdLst/>
              <a:ahLst/>
              <a:cxnLst/>
              <a:rect l="0" t="0" r="0" b="0"/>
              <a:pathLst>
                <a:path w="82393" h="80644" extrusionOk="0">
                  <a:moveTo>
                    <a:pt x="0" y="0"/>
                  </a:moveTo>
                  <a:lnTo>
                    <a:pt x="80645" y="80644"/>
                  </a:lnTo>
                  <a:lnTo>
                    <a:pt x="82392" y="77687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2AD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891" name="Shape 891"/>
            <p:cNvSpPr/>
            <p:nvPr/>
          </p:nvSpPr>
          <p:spPr>
            <a:xfrm>
              <a:off x="5123825" y="1431100"/>
              <a:ext cx="1995975" cy="1955625"/>
            </a:xfrm>
            <a:custGeom>
              <a:avLst/>
              <a:gdLst/>
              <a:ahLst/>
              <a:cxnLst/>
              <a:rect l="0" t="0" r="0" b="0"/>
              <a:pathLst>
                <a:path w="79839" h="78225" extrusionOk="0">
                  <a:moveTo>
                    <a:pt x="0" y="0"/>
                  </a:moveTo>
                  <a:lnTo>
                    <a:pt x="78225" y="78225"/>
                  </a:lnTo>
                  <a:lnTo>
                    <a:pt x="79838" y="75268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3AB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892" name="Shape 892"/>
            <p:cNvSpPr/>
            <p:nvPr/>
          </p:nvSpPr>
          <p:spPr>
            <a:xfrm>
              <a:off x="5221275" y="1431100"/>
              <a:ext cx="1935475" cy="1891775"/>
            </a:xfrm>
            <a:custGeom>
              <a:avLst/>
              <a:gdLst/>
              <a:ahLst/>
              <a:cxnLst/>
              <a:rect l="0" t="0" r="0" b="0"/>
              <a:pathLst>
                <a:path w="77419" h="75671" extrusionOk="0">
                  <a:moveTo>
                    <a:pt x="0" y="0"/>
                  </a:moveTo>
                  <a:lnTo>
                    <a:pt x="75671" y="75671"/>
                  </a:lnTo>
                  <a:lnTo>
                    <a:pt x="77419" y="72714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5A9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893" name="Shape 893"/>
            <p:cNvSpPr/>
            <p:nvPr/>
          </p:nvSpPr>
          <p:spPr>
            <a:xfrm>
              <a:off x="5318700" y="1431100"/>
              <a:ext cx="1875025" cy="1831300"/>
            </a:xfrm>
            <a:custGeom>
              <a:avLst/>
              <a:gdLst/>
              <a:ahLst/>
              <a:cxnLst/>
              <a:rect l="0" t="0" r="0" b="0"/>
              <a:pathLst>
                <a:path w="75001" h="73252" extrusionOk="0">
                  <a:moveTo>
                    <a:pt x="1" y="0"/>
                  </a:moveTo>
                  <a:lnTo>
                    <a:pt x="73253" y="73251"/>
                  </a:lnTo>
                  <a:lnTo>
                    <a:pt x="75000" y="70295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6A8D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894" name="Shape 894"/>
            <p:cNvSpPr/>
            <p:nvPr/>
          </p:nvSpPr>
          <p:spPr>
            <a:xfrm>
              <a:off x="5416150" y="1431100"/>
              <a:ext cx="1811175" cy="1770825"/>
            </a:xfrm>
            <a:custGeom>
              <a:avLst/>
              <a:gdLst/>
              <a:ahLst/>
              <a:cxnLst/>
              <a:rect l="0" t="0" r="0" b="0"/>
              <a:pathLst>
                <a:path w="72447" h="70833" extrusionOk="0">
                  <a:moveTo>
                    <a:pt x="1" y="0"/>
                  </a:moveTo>
                  <a:lnTo>
                    <a:pt x="70699" y="70832"/>
                  </a:lnTo>
                  <a:lnTo>
                    <a:pt x="72446" y="67875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7A6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895" name="Shape 895"/>
            <p:cNvSpPr/>
            <p:nvPr/>
          </p:nvSpPr>
          <p:spPr>
            <a:xfrm>
              <a:off x="5510250" y="1431100"/>
              <a:ext cx="1754025" cy="1706975"/>
            </a:xfrm>
            <a:custGeom>
              <a:avLst/>
              <a:gdLst/>
              <a:ahLst/>
              <a:cxnLst/>
              <a:rect l="0" t="0" r="0" b="0"/>
              <a:pathLst>
                <a:path w="70161" h="68279" extrusionOk="0">
                  <a:moveTo>
                    <a:pt x="0" y="0"/>
                  </a:moveTo>
                  <a:lnTo>
                    <a:pt x="68413" y="68278"/>
                  </a:lnTo>
                  <a:lnTo>
                    <a:pt x="70161" y="65456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28A4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896" name="Shape 896"/>
            <p:cNvSpPr/>
            <p:nvPr/>
          </p:nvSpPr>
          <p:spPr>
            <a:xfrm>
              <a:off x="5607675" y="1431100"/>
              <a:ext cx="1690200" cy="1646500"/>
            </a:xfrm>
            <a:custGeom>
              <a:avLst/>
              <a:gdLst/>
              <a:ahLst/>
              <a:cxnLst/>
              <a:rect l="0" t="0" r="0" b="0"/>
              <a:pathLst>
                <a:path w="67608" h="65860" extrusionOk="0">
                  <a:moveTo>
                    <a:pt x="1" y="0"/>
                  </a:moveTo>
                  <a:lnTo>
                    <a:pt x="65995" y="65859"/>
                  </a:lnTo>
                  <a:lnTo>
                    <a:pt x="67608" y="62902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9A2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897" name="Shape 897"/>
            <p:cNvSpPr/>
            <p:nvPr/>
          </p:nvSpPr>
          <p:spPr>
            <a:xfrm>
              <a:off x="5705125" y="1431100"/>
              <a:ext cx="1629725" cy="1586000"/>
            </a:xfrm>
            <a:custGeom>
              <a:avLst/>
              <a:gdLst/>
              <a:ahLst/>
              <a:cxnLst/>
              <a:rect l="0" t="0" r="0" b="0"/>
              <a:pathLst>
                <a:path w="65189" h="63440" extrusionOk="0">
                  <a:moveTo>
                    <a:pt x="1" y="0"/>
                  </a:moveTo>
                  <a:lnTo>
                    <a:pt x="63441" y="63440"/>
                  </a:lnTo>
                  <a:lnTo>
                    <a:pt x="65188" y="60483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AA1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898" name="Shape 898"/>
            <p:cNvSpPr/>
            <p:nvPr/>
          </p:nvSpPr>
          <p:spPr>
            <a:xfrm>
              <a:off x="5802575" y="1431100"/>
              <a:ext cx="1565875" cy="1525525"/>
            </a:xfrm>
            <a:custGeom>
              <a:avLst/>
              <a:gdLst/>
              <a:ahLst/>
              <a:cxnLst/>
              <a:rect l="0" t="0" r="0" b="0"/>
              <a:pathLst>
                <a:path w="62635" h="61021" extrusionOk="0">
                  <a:moveTo>
                    <a:pt x="1" y="0"/>
                  </a:moveTo>
                  <a:lnTo>
                    <a:pt x="61021" y="61020"/>
                  </a:lnTo>
                  <a:lnTo>
                    <a:pt x="62634" y="58064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B9F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899" name="Shape 899"/>
            <p:cNvSpPr/>
            <p:nvPr/>
          </p:nvSpPr>
          <p:spPr>
            <a:xfrm>
              <a:off x="5900025" y="1431100"/>
              <a:ext cx="1481850" cy="1461675"/>
            </a:xfrm>
            <a:custGeom>
              <a:avLst/>
              <a:gdLst/>
              <a:ahLst/>
              <a:cxnLst/>
              <a:rect l="0" t="0" r="0" b="0"/>
              <a:pathLst>
                <a:path w="59274" h="58467" extrusionOk="0">
                  <a:moveTo>
                    <a:pt x="0" y="0"/>
                  </a:moveTo>
                  <a:lnTo>
                    <a:pt x="58468" y="58467"/>
                  </a:lnTo>
                  <a:lnTo>
                    <a:pt x="59274" y="57123"/>
                  </a:lnTo>
                  <a:lnTo>
                    <a:pt x="56048" y="51478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C9D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900" name="Shape 900"/>
            <p:cNvSpPr/>
            <p:nvPr/>
          </p:nvSpPr>
          <p:spPr>
            <a:xfrm>
              <a:off x="5997475" y="1431100"/>
              <a:ext cx="1307125" cy="1297025"/>
            </a:xfrm>
            <a:custGeom>
              <a:avLst/>
              <a:gdLst/>
              <a:ahLst/>
              <a:cxnLst/>
              <a:rect l="0" t="0" r="0" b="0"/>
              <a:pathLst>
                <a:path w="52285" h="51881" extrusionOk="0">
                  <a:moveTo>
                    <a:pt x="0" y="0"/>
                  </a:moveTo>
                  <a:lnTo>
                    <a:pt x="51747" y="51881"/>
                  </a:lnTo>
                  <a:lnTo>
                    <a:pt x="52285" y="51478"/>
                  </a:lnTo>
                  <a:lnTo>
                    <a:pt x="46908" y="42338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D9CD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901" name="Shape 901"/>
            <p:cNvSpPr/>
            <p:nvPr/>
          </p:nvSpPr>
          <p:spPr>
            <a:xfrm>
              <a:off x="6094900" y="1431100"/>
              <a:ext cx="1075300" cy="1065175"/>
            </a:xfrm>
            <a:custGeom>
              <a:avLst/>
              <a:gdLst/>
              <a:ahLst/>
              <a:cxnLst/>
              <a:rect l="0" t="0" r="0" b="0"/>
              <a:pathLst>
                <a:path w="43012" h="42607" extrusionOk="0">
                  <a:moveTo>
                    <a:pt x="1" y="0"/>
                  </a:moveTo>
                  <a:lnTo>
                    <a:pt x="42608" y="42607"/>
                  </a:lnTo>
                  <a:lnTo>
                    <a:pt x="43011" y="42338"/>
                  </a:lnTo>
                  <a:lnTo>
                    <a:pt x="37769" y="33064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F9AE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902" name="Shape 902"/>
            <p:cNvSpPr/>
            <p:nvPr/>
          </p:nvSpPr>
          <p:spPr>
            <a:xfrm>
              <a:off x="6189000" y="1431100"/>
              <a:ext cx="850150" cy="836700"/>
            </a:xfrm>
            <a:custGeom>
              <a:avLst/>
              <a:gdLst/>
              <a:ahLst/>
              <a:cxnLst/>
              <a:rect l="0" t="0" r="0" b="0"/>
              <a:pathLst>
                <a:path w="34006" h="33468" extrusionOk="0">
                  <a:moveTo>
                    <a:pt x="0" y="0"/>
                  </a:moveTo>
                  <a:lnTo>
                    <a:pt x="33602" y="33467"/>
                  </a:lnTo>
                  <a:lnTo>
                    <a:pt x="34005" y="33198"/>
                  </a:lnTo>
                  <a:lnTo>
                    <a:pt x="28629" y="23924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3098E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903" name="Shape 903"/>
            <p:cNvSpPr/>
            <p:nvPr/>
          </p:nvSpPr>
          <p:spPr>
            <a:xfrm>
              <a:off x="6286450" y="1431100"/>
              <a:ext cx="618300" cy="608200"/>
            </a:xfrm>
            <a:custGeom>
              <a:avLst/>
              <a:gdLst/>
              <a:ahLst/>
              <a:cxnLst/>
              <a:rect l="0" t="0" r="0" b="0"/>
              <a:pathLst>
                <a:path w="24732" h="24328" extrusionOk="0">
                  <a:moveTo>
                    <a:pt x="0" y="0"/>
                  </a:moveTo>
                  <a:lnTo>
                    <a:pt x="24328" y="24328"/>
                  </a:lnTo>
                  <a:lnTo>
                    <a:pt x="24731" y="23924"/>
                  </a:lnTo>
                  <a:lnTo>
                    <a:pt x="19489" y="14785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3196E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904" name="Shape 904"/>
            <p:cNvSpPr/>
            <p:nvPr/>
          </p:nvSpPr>
          <p:spPr>
            <a:xfrm>
              <a:off x="6383900" y="1431100"/>
              <a:ext cx="389800" cy="376350"/>
            </a:xfrm>
            <a:custGeom>
              <a:avLst/>
              <a:gdLst/>
              <a:ahLst/>
              <a:cxnLst/>
              <a:rect l="0" t="0" r="0" b="0"/>
              <a:pathLst>
                <a:path w="15592" h="15054" extrusionOk="0">
                  <a:moveTo>
                    <a:pt x="0" y="0"/>
                  </a:moveTo>
                  <a:lnTo>
                    <a:pt x="15188" y="15054"/>
                  </a:lnTo>
                  <a:lnTo>
                    <a:pt x="15591" y="14785"/>
                  </a:lnTo>
                  <a:lnTo>
                    <a:pt x="10215" y="5645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3295E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905" name="Shape 905"/>
            <p:cNvSpPr/>
            <p:nvPr/>
          </p:nvSpPr>
          <p:spPr>
            <a:xfrm>
              <a:off x="6481325" y="1431100"/>
              <a:ext cx="157950" cy="147850"/>
            </a:xfrm>
            <a:custGeom>
              <a:avLst/>
              <a:gdLst/>
              <a:ahLst/>
              <a:cxnLst/>
              <a:rect l="0" t="0" r="0" b="0"/>
              <a:pathLst>
                <a:path w="6318" h="5914" extrusionOk="0">
                  <a:moveTo>
                    <a:pt x="1" y="0"/>
                  </a:moveTo>
                  <a:lnTo>
                    <a:pt x="5915" y="5914"/>
                  </a:lnTo>
                  <a:lnTo>
                    <a:pt x="6318" y="5645"/>
                  </a:lnTo>
                  <a:lnTo>
                    <a:pt x="3092" y="0"/>
                  </a:lnTo>
                  <a:close/>
                </a:path>
              </a:pathLst>
            </a:custGeom>
            <a:solidFill>
              <a:srgbClr val="3393E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</p:grpSp>
      <p:sp>
        <p:nvSpPr>
          <p:cNvPr id="906" name="Shape 906"/>
          <p:cNvSpPr/>
          <p:nvPr/>
        </p:nvSpPr>
        <p:spPr>
          <a:xfrm rot="10800000" flipH="1">
            <a:off x="-123825" y="1058975"/>
            <a:ext cx="819899" cy="710099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9BBD5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907" name="Shape 907"/>
          <p:cNvSpPr/>
          <p:nvPr/>
        </p:nvSpPr>
        <p:spPr>
          <a:xfrm rot="10800000" flipH="1">
            <a:off x="638174" y="1440099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908" name="Shape 908"/>
          <p:cNvSpPr/>
          <p:nvPr/>
        </p:nvSpPr>
        <p:spPr>
          <a:xfrm rot="10800000" flipH="1">
            <a:off x="1495424" y="-131649"/>
            <a:ext cx="819899" cy="710099"/>
          </a:xfrm>
          <a:prstGeom prst="hexagon">
            <a:avLst>
              <a:gd name="adj" fmla="val 28678"/>
              <a:gd name="vf" fmla="val 115470"/>
            </a:avLst>
          </a:prstGeom>
          <a:noFill/>
          <a:ln w="76200" cap="flat" cmpd="sng">
            <a:solidFill>
              <a:srgbClr val="184769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909" name="Shape 909"/>
          <p:cNvSpPr/>
          <p:nvPr/>
        </p:nvSpPr>
        <p:spPr>
          <a:xfrm rot="10800000" flipH="1">
            <a:off x="327799" y="88924"/>
            <a:ext cx="358799" cy="3105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00E1C6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grpSp>
        <p:nvGrpSpPr>
          <p:cNvPr id="910" name="Shape 910"/>
          <p:cNvGrpSpPr/>
          <p:nvPr/>
        </p:nvGrpSpPr>
        <p:grpSpPr>
          <a:xfrm>
            <a:off x="1729783" y="61067"/>
            <a:ext cx="351203" cy="324660"/>
            <a:chOff x="5975075" y="2327500"/>
            <a:chExt cx="420100" cy="388350"/>
          </a:xfrm>
        </p:grpSpPr>
        <p:sp>
          <p:nvSpPr>
            <p:cNvPr id="911" name="Shape 911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0" t="0" r="0" b="0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912" name="Shape 912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0" t="0" r="0" b="0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</p:grpSp>
      <p:sp>
        <p:nvSpPr>
          <p:cNvPr id="913" name="Shape 913"/>
          <p:cNvSpPr/>
          <p:nvPr/>
        </p:nvSpPr>
        <p:spPr>
          <a:xfrm>
            <a:off x="203100" y="1270176"/>
            <a:ext cx="166061" cy="287704"/>
          </a:xfrm>
          <a:custGeom>
            <a:avLst/>
            <a:gdLst/>
            <a:ahLst/>
            <a:cxnLst/>
            <a:rect l="0" t="0" r="0" b="0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grpSp>
        <p:nvGrpSpPr>
          <p:cNvPr id="914" name="Shape 914"/>
          <p:cNvGrpSpPr/>
          <p:nvPr/>
        </p:nvGrpSpPr>
        <p:grpSpPr>
          <a:xfrm>
            <a:off x="904276" y="515192"/>
            <a:ext cx="382958" cy="607110"/>
            <a:chOff x="6718575" y="2318625"/>
            <a:chExt cx="256950" cy="407375"/>
          </a:xfrm>
        </p:grpSpPr>
        <p:sp>
          <p:nvSpPr>
            <p:cNvPr id="915" name="Shape 915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916" name="Shape 916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917" name="Shape 917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0" t="0" r="0" b="0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918" name="Shape 918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919" name="Shape 919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0" t="0" r="0" b="0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920" name="Shape 920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921" name="Shape 921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0" t="0" r="0" b="0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922" name="Shape 922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0" t="0" r="0" b="0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</p:grpSp>
      <p:grpSp>
        <p:nvGrpSpPr>
          <p:cNvPr id="923" name="Shape 923"/>
          <p:cNvGrpSpPr/>
          <p:nvPr/>
        </p:nvGrpSpPr>
        <p:grpSpPr>
          <a:xfrm>
            <a:off x="335759" y="1840530"/>
            <a:ext cx="342881" cy="350068"/>
            <a:chOff x="3951850" y="2985350"/>
            <a:chExt cx="407950" cy="416500"/>
          </a:xfrm>
        </p:grpSpPr>
        <p:sp>
          <p:nvSpPr>
            <p:cNvPr id="924" name="Shape 924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0" t="0" r="0" b="0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925" name="Shape 925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0" t="0" r="0" b="0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926" name="Shape 926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0" t="0" r="0" b="0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927" name="Shape 927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0" t="0" r="0" b="0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1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5" name="Shape 1265"/>
          <p:cNvGrpSpPr/>
          <p:nvPr/>
        </p:nvGrpSpPr>
        <p:grpSpPr>
          <a:xfrm rot="10800000" flipH="1">
            <a:off x="316371" y="178887"/>
            <a:ext cx="1088336" cy="942842"/>
            <a:chOff x="4088875" y="1431100"/>
            <a:chExt cx="3293000" cy="2852775"/>
          </a:xfrm>
        </p:grpSpPr>
        <p:sp>
          <p:nvSpPr>
            <p:cNvPr id="1266" name="Shape 1266"/>
            <p:cNvSpPr/>
            <p:nvPr/>
          </p:nvSpPr>
          <p:spPr>
            <a:xfrm>
              <a:off x="4831475" y="4136025"/>
              <a:ext cx="157950" cy="147850"/>
            </a:xfrm>
            <a:custGeom>
              <a:avLst/>
              <a:gdLst/>
              <a:ahLst/>
              <a:cxnLst/>
              <a:rect l="0" t="0" r="0" b="0"/>
              <a:pathLst>
                <a:path w="6318" h="5914" extrusionOk="0">
                  <a:moveTo>
                    <a:pt x="404" y="0"/>
                  </a:moveTo>
                  <a:lnTo>
                    <a:pt x="1" y="269"/>
                  </a:lnTo>
                  <a:lnTo>
                    <a:pt x="3227" y="5914"/>
                  </a:lnTo>
                  <a:lnTo>
                    <a:pt x="6318" y="5914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0E2C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267" name="Shape 1267"/>
            <p:cNvSpPr/>
            <p:nvPr/>
          </p:nvSpPr>
          <p:spPr>
            <a:xfrm>
              <a:off x="4697075" y="3907525"/>
              <a:ext cx="389800" cy="376350"/>
            </a:xfrm>
            <a:custGeom>
              <a:avLst/>
              <a:gdLst/>
              <a:ahLst/>
              <a:cxnLst/>
              <a:rect l="0" t="0" r="0" b="0"/>
              <a:pathLst>
                <a:path w="15592" h="15054" extrusionOk="0">
                  <a:moveTo>
                    <a:pt x="538" y="0"/>
                  </a:moveTo>
                  <a:lnTo>
                    <a:pt x="1" y="269"/>
                  </a:lnTo>
                  <a:lnTo>
                    <a:pt x="5377" y="9543"/>
                  </a:lnTo>
                  <a:lnTo>
                    <a:pt x="11022" y="15054"/>
                  </a:lnTo>
                  <a:lnTo>
                    <a:pt x="15592" y="15054"/>
                  </a:lnTo>
                  <a:lnTo>
                    <a:pt x="538" y="0"/>
                  </a:lnTo>
                  <a:close/>
                </a:path>
              </a:pathLst>
            </a:custGeom>
            <a:solidFill>
              <a:srgbClr val="01E0C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268" name="Shape 1268"/>
            <p:cNvSpPr/>
            <p:nvPr/>
          </p:nvSpPr>
          <p:spPr>
            <a:xfrm>
              <a:off x="4566025" y="3675675"/>
              <a:ext cx="618300" cy="608200"/>
            </a:xfrm>
            <a:custGeom>
              <a:avLst/>
              <a:gdLst/>
              <a:ahLst/>
              <a:cxnLst/>
              <a:rect l="0" t="0" r="0" b="0"/>
              <a:pathLst>
                <a:path w="24732" h="24328" extrusionOk="0">
                  <a:moveTo>
                    <a:pt x="404" y="0"/>
                  </a:moveTo>
                  <a:lnTo>
                    <a:pt x="1" y="404"/>
                  </a:lnTo>
                  <a:lnTo>
                    <a:pt x="5377" y="9543"/>
                  </a:lnTo>
                  <a:lnTo>
                    <a:pt x="20027" y="24328"/>
                  </a:lnTo>
                  <a:lnTo>
                    <a:pt x="24732" y="24328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2DFC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269" name="Shape 1269"/>
            <p:cNvSpPr/>
            <p:nvPr/>
          </p:nvSpPr>
          <p:spPr>
            <a:xfrm>
              <a:off x="4434975" y="3447175"/>
              <a:ext cx="846800" cy="836700"/>
            </a:xfrm>
            <a:custGeom>
              <a:avLst/>
              <a:gdLst/>
              <a:ahLst/>
              <a:cxnLst/>
              <a:rect l="0" t="0" r="0" b="0"/>
              <a:pathLst>
                <a:path w="33872" h="33468" extrusionOk="0">
                  <a:moveTo>
                    <a:pt x="404" y="1"/>
                  </a:moveTo>
                  <a:lnTo>
                    <a:pt x="1" y="270"/>
                  </a:lnTo>
                  <a:lnTo>
                    <a:pt x="5243" y="9544"/>
                  </a:lnTo>
                  <a:lnTo>
                    <a:pt x="29167" y="33468"/>
                  </a:lnTo>
                  <a:lnTo>
                    <a:pt x="33871" y="33468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3DDC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270" name="Shape 1270"/>
            <p:cNvSpPr/>
            <p:nvPr/>
          </p:nvSpPr>
          <p:spPr>
            <a:xfrm>
              <a:off x="4300575" y="3218700"/>
              <a:ext cx="1078650" cy="1065175"/>
            </a:xfrm>
            <a:custGeom>
              <a:avLst/>
              <a:gdLst/>
              <a:ahLst/>
              <a:cxnLst/>
              <a:rect l="0" t="0" r="0" b="0"/>
              <a:pathLst>
                <a:path w="43146" h="42607" extrusionOk="0">
                  <a:moveTo>
                    <a:pt x="404" y="0"/>
                  </a:moveTo>
                  <a:lnTo>
                    <a:pt x="0" y="269"/>
                  </a:lnTo>
                  <a:lnTo>
                    <a:pt x="5377" y="9543"/>
                  </a:lnTo>
                  <a:lnTo>
                    <a:pt x="38441" y="42607"/>
                  </a:lnTo>
                  <a:lnTo>
                    <a:pt x="43145" y="42607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4DBC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271" name="Shape 1271"/>
            <p:cNvSpPr/>
            <p:nvPr/>
          </p:nvSpPr>
          <p:spPr>
            <a:xfrm>
              <a:off x="4169525" y="2990200"/>
              <a:ext cx="1307150" cy="1293675"/>
            </a:xfrm>
            <a:custGeom>
              <a:avLst/>
              <a:gdLst/>
              <a:ahLst/>
              <a:cxnLst/>
              <a:rect l="0" t="0" r="0" b="0"/>
              <a:pathLst>
                <a:path w="52286" h="51747" extrusionOk="0">
                  <a:moveTo>
                    <a:pt x="404" y="1"/>
                  </a:moveTo>
                  <a:lnTo>
                    <a:pt x="1" y="269"/>
                  </a:lnTo>
                  <a:lnTo>
                    <a:pt x="5242" y="9409"/>
                  </a:lnTo>
                  <a:lnTo>
                    <a:pt x="47581" y="51747"/>
                  </a:lnTo>
                  <a:lnTo>
                    <a:pt x="52285" y="51747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6D9C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272" name="Shape 1272"/>
            <p:cNvSpPr/>
            <p:nvPr/>
          </p:nvSpPr>
          <p:spPr>
            <a:xfrm>
              <a:off x="4088875" y="2822200"/>
              <a:ext cx="1481875" cy="1461675"/>
            </a:xfrm>
            <a:custGeom>
              <a:avLst/>
              <a:gdLst/>
              <a:ahLst/>
              <a:cxnLst/>
              <a:rect l="0" t="0" r="0" b="0"/>
              <a:pathLst>
                <a:path w="59275" h="58467" extrusionOk="0">
                  <a:moveTo>
                    <a:pt x="807" y="0"/>
                  </a:moveTo>
                  <a:lnTo>
                    <a:pt x="1" y="1479"/>
                  </a:lnTo>
                  <a:lnTo>
                    <a:pt x="3227" y="6989"/>
                  </a:lnTo>
                  <a:lnTo>
                    <a:pt x="54705" y="58467"/>
                  </a:lnTo>
                  <a:lnTo>
                    <a:pt x="59274" y="58467"/>
                  </a:lnTo>
                  <a:lnTo>
                    <a:pt x="807" y="0"/>
                  </a:lnTo>
                  <a:close/>
                </a:path>
              </a:pathLst>
            </a:custGeom>
            <a:solidFill>
              <a:srgbClr val="07D8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273" name="Shape 1273"/>
            <p:cNvSpPr/>
            <p:nvPr/>
          </p:nvSpPr>
          <p:spPr>
            <a:xfrm>
              <a:off x="4102325" y="2761700"/>
              <a:ext cx="1565875" cy="1522175"/>
            </a:xfrm>
            <a:custGeom>
              <a:avLst/>
              <a:gdLst/>
              <a:ahLst/>
              <a:cxnLst/>
              <a:rect l="0" t="0" r="0" b="0"/>
              <a:pathLst>
                <a:path w="62635" h="60887" extrusionOk="0">
                  <a:moveTo>
                    <a:pt x="1748" y="1"/>
                  </a:moveTo>
                  <a:lnTo>
                    <a:pt x="0" y="2823"/>
                  </a:lnTo>
                  <a:lnTo>
                    <a:pt x="58064" y="60887"/>
                  </a:lnTo>
                  <a:lnTo>
                    <a:pt x="62634" y="60887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8D6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274" name="Shape 1274"/>
            <p:cNvSpPr/>
            <p:nvPr/>
          </p:nvSpPr>
          <p:spPr>
            <a:xfrm>
              <a:off x="4139275" y="2697875"/>
              <a:ext cx="1626375" cy="1586000"/>
            </a:xfrm>
            <a:custGeom>
              <a:avLst/>
              <a:gdLst/>
              <a:ahLst/>
              <a:cxnLst/>
              <a:rect l="0" t="0" r="0" b="0"/>
              <a:pathLst>
                <a:path w="65055" h="63440" extrusionOk="0">
                  <a:moveTo>
                    <a:pt x="1614" y="0"/>
                  </a:moveTo>
                  <a:lnTo>
                    <a:pt x="1" y="2957"/>
                  </a:lnTo>
                  <a:lnTo>
                    <a:pt x="60484" y="63440"/>
                  </a:lnTo>
                  <a:lnTo>
                    <a:pt x="65054" y="63440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09D4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275" name="Shape 1275"/>
            <p:cNvSpPr/>
            <p:nvPr/>
          </p:nvSpPr>
          <p:spPr>
            <a:xfrm>
              <a:off x="4172900" y="2637375"/>
              <a:ext cx="1690175" cy="1646500"/>
            </a:xfrm>
            <a:custGeom>
              <a:avLst/>
              <a:gdLst/>
              <a:ahLst/>
              <a:cxnLst/>
              <a:rect l="0" t="0" r="0" b="0"/>
              <a:pathLst>
                <a:path w="67607" h="65860" extrusionOk="0">
                  <a:moveTo>
                    <a:pt x="1747" y="1"/>
                  </a:moveTo>
                  <a:lnTo>
                    <a:pt x="0" y="2958"/>
                  </a:lnTo>
                  <a:lnTo>
                    <a:pt x="62903" y="65860"/>
                  </a:lnTo>
                  <a:lnTo>
                    <a:pt x="67607" y="65860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0AD3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276" name="Shape 1276"/>
            <p:cNvSpPr/>
            <p:nvPr/>
          </p:nvSpPr>
          <p:spPr>
            <a:xfrm>
              <a:off x="4209850" y="2576900"/>
              <a:ext cx="1750675" cy="1706975"/>
            </a:xfrm>
            <a:custGeom>
              <a:avLst/>
              <a:gdLst/>
              <a:ahLst/>
              <a:cxnLst/>
              <a:rect l="0" t="0" r="0" b="0"/>
              <a:pathLst>
                <a:path w="70027" h="68279" extrusionOk="0">
                  <a:moveTo>
                    <a:pt x="1613" y="1"/>
                  </a:moveTo>
                  <a:lnTo>
                    <a:pt x="0" y="2823"/>
                  </a:lnTo>
                  <a:lnTo>
                    <a:pt x="65322" y="68279"/>
                  </a:lnTo>
                  <a:lnTo>
                    <a:pt x="70027" y="68279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0BD1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277" name="Shape 1277"/>
            <p:cNvSpPr/>
            <p:nvPr/>
          </p:nvSpPr>
          <p:spPr>
            <a:xfrm>
              <a:off x="4243450" y="2513050"/>
              <a:ext cx="1814525" cy="1770825"/>
            </a:xfrm>
            <a:custGeom>
              <a:avLst/>
              <a:gdLst/>
              <a:ahLst/>
              <a:cxnLst/>
              <a:rect l="0" t="0" r="0" b="0"/>
              <a:pathLst>
                <a:path w="72581" h="70833" extrusionOk="0">
                  <a:moveTo>
                    <a:pt x="1748" y="1"/>
                  </a:moveTo>
                  <a:lnTo>
                    <a:pt x="1" y="2958"/>
                  </a:lnTo>
                  <a:lnTo>
                    <a:pt x="67876" y="70833"/>
                  </a:lnTo>
                  <a:lnTo>
                    <a:pt x="72581" y="70833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CCF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278" name="Shape 1278"/>
            <p:cNvSpPr/>
            <p:nvPr/>
          </p:nvSpPr>
          <p:spPr>
            <a:xfrm>
              <a:off x="4280425" y="2452575"/>
              <a:ext cx="1875000" cy="1831300"/>
            </a:xfrm>
            <a:custGeom>
              <a:avLst/>
              <a:gdLst/>
              <a:ahLst/>
              <a:cxnLst/>
              <a:rect l="0" t="0" r="0" b="0"/>
              <a:pathLst>
                <a:path w="75000" h="73252" extrusionOk="0">
                  <a:moveTo>
                    <a:pt x="1613" y="1"/>
                  </a:moveTo>
                  <a:lnTo>
                    <a:pt x="0" y="2957"/>
                  </a:lnTo>
                  <a:lnTo>
                    <a:pt x="70295" y="73252"/>
                  </a:lnTo>
                  <a:lnTo>
                    <a:pt x="74999" y="73252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0DCDC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279" name="Shape 1279"/>
            <p:cNvSpPr/>
            <p:nvPr/>
          </p:nvSpPr>
          <p:spPr>
            <a:xfrm>
              <a:off x="4314025" y="2392100"/>
              <a:ext cx="1935475" cy="1891775"/>
            </a:xfrm>
            <a:custGeom>
              <a:avLst/>
              <a:gdLst/>
              <a:ahLst/>
              <a:cxnLst/>
              <a:rect l="0" t="0" r="0" b="0"/>
              <a:pathLst>
                <a:path w="77419" h="75671" extrusionOk="0">
                  <a:moveTo>
                    <a:pt x="1747" y="0"/>
                  </a:moveTo>
                  <a:lnTo>
                    <a:pt x="0" y="2957"/>
                  </a:lnTo>
                  <a:lnTo>
                    <a:pt x="72849" y="75671"/>
                  </a:lnTo>
                  <a:lnTo>
                    <a:pt x="77419" y="75671"/>
                  </a:lnTo>
                  <a:lnTo>
                    <a:pt x="1747" y="0"/>
                  </a:lnTo>
                  <a:close/>
                </a:path>
              </a:pathLst>
            </a:custGeom>
            <a:solidFill>
              <a:srgbClr val="0ECC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280" name="Shape 1280"/>
            <p:cNvSpPr/>
            <p:nvPr/>
          </p:nvSpPr>
          <p:spPr>
            <a:xfrm>
              <a:off x="4350975" y="2328250"/>
              <a:ext cx="1995975" cy="1955625"/>
            </a:xfrm>
            <a:custGeom>
              <a:avLst/>
              <a:gdLst/>
              <a:ahLst/>
              <a:cxnLst/>
              <a:rect l="0" t="0" r="0" b="0"/>
              <a:pathLst>
                <a:path w="79839" h="78225" extrusionOk="0">
                  <a:moveTo>
                    <a:pt x="1748" y="1"/>
                  </a:moveTo>
                  <a:lnTo>
                    <a:pt x="1" y="2957"/>
                  </a:lnTo>
                  <a:lnTo>
                    <a:pt x="75269" y="78225"/>
                  </a:lnTo>
                  <a:lnTo>
                    <a:pt x="79839" y="7822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0CA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281" name="Shape 1281"/>
            <p:cNvSpPr/>
            <p:nvPr/>
          </p:nvSpPr>
          <p:spPr>
            <a:xfrm>
              <a:off x="4384575" y="2267775"/>
              <a:ext cx="2059825" cy="2016100"/>
            </a:xfrm>
            <a:custGeom>
              <a:avLst/>
              <a:gdLst/>
              <a:ahLst/>
              <a:cxnLst/>
              <a:rect l="0" t="0" r="0" b="0"/>
              <a:pathLst>
                <a:path w="82393" h="80644" extrusionOk="0">
                  <a:moveTo>
                    <a:pt x="1748" y="0"/>
                  </a:moveTo>
                  <a:lnTo>
                    <a:pt x="1" y="2957"/>
                  </a:lnTo>
                  <a:lnTo>
                    <a:pt x="77823" y="80644"/>
                  </a:lnTo>
                  <a:lnTo>
                    <a:pt x="82392" y="8064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1C8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282" name="Shape 1282"/>
            <p:cNvSpPr/>
            <p:nvPr/>
          </p:nvSpPr>
          <p:spPr>
            <a:xfrm>
              <a:off x="4421550" y="2207275"/>
              <a:ext cx="2120300" cy="2076600"/>
            </a:xfrm>
            <a:custGeom>
              <a:avLst/>
              <a:gdLst/>
              <a:ahLst/>
              <a:cxnLst/>
              <a:rect l="0" t="0" r="0" b="0"/>
              <a:pathLst>
                <a:path w="84812" h="83064" extrusionOk="0">
                  <a:moveTo>
                    <a:pt x="1747" y="1"/>
                  </a:moveTo>
                  <a:lnTo>
                    <a:pt x="0" y="2958"/>
                  </a:lnTo>
                  <a:lnTo>
                    <a:pt x="80107" y="83064"/>
                  </a:lnTo>
                  <a:lnTo>
                    <a:pt x="84811" y="83064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12C7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283" name="Shape 1283"/>
            <p:cNvSpPr/>
            <p:nvPr/>
          </p:nvSpPr>
          <p:spPr>
            <a:xfrm>
              <a:off x="4458500" y="2146800"/>
              <a:ext cx="2130375" cy="2137075"/>
            </a:xfrm>
            <a:custGeom>
              <a:avLst/>
              <a:gdLst/>
              <a:ahLst/>
              <a:cxnLst/>
              <a:rect l="0" t="0" r="0" b="0"/>
              <a:pathLst>
                <a:path w="85215" h="85483" extrusionOk="0">
                  <a:moveTo>
                    <a:pt x="1614" y="1"/>
                  </a:moveTo>
                  <a:lnTo>
                    <a:pt x="1" y="2823"/>
                  </a:lnTo>
                  <a:lnTo>
                    <a:pt x="82527" y="85483"/>
                  </a:lnTo>
                  <a:lnTo>
                    <a:pt x="84005" y="85483"/>
                  </a:lnTo>
                  <a:lnTo>
                    <a:pt x="85215" y="83467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13C5D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284" name="Shape 1284"/>
            <p:cNvSpPr/>
            <p:nvPr/>
          </p:nvSpPr>
          <p:spPr>
            <a:xfrm>
              <a:off x="4492100" y="2082950"/>
              <a:ext cx="2133750" cy="2163975"/>
            </a:xfrm>
            <a:custGeom>
              <a:avLst/>
              <a:gdLst/>
              <a:ahLst/>
              <a:cxnLst/>
              <a:rect l="0" t="0" r="0" b="0"/>
              <a:pathLst>
                <a:path w="85350" h="86559" extrusionOk="0">
                  <a:moveTo>
                    <a:pt x="1748" y="1"/>
                  </a:moveTo>
                  <a:lnTo>
                    <a:pt x="1" y="2958"/>
                  </a:lnTo>
                  <a:lnTo>
                    <a:pt x="83602" y="86559"/>
                  </a:lnTo>
                  <a:lnTo>
                    <a:pt x="85349" y="83602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4C3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285" name="Shape 1285"/>
            <p:cNvSpPr/>
            <p:nvPr/>
          </p:nvSpPr>
          <p:spPr>
            <a:xfrm>
              <a:off x="4529075" y="2022475"/>
              <a:ext cx="2130375" cy="2163975"/>
            </a:xfrm>
            <a:custGeom>
              <a:avLst/>
              <a:gdLst/>
              <a:ahLst/>
              <a:cxnLst/>
              <a:rect l="0" t="0" r="0" b="0"/>
              <a:pathLst>
                <a:path w="85215" h="86559" extrusionOk="0">
                  <a:moveTo>
                    <a:pt x="1613" y="1"/>
                  </a:moveTo>
                  <a:lnTo>
                    <a:pt x="0" y="2957"/>
                  </a:lnTo>
                  <a:lnTo>
                    <a:pt x="83467" y="86558"/>
                  </a:lnTo>
                  <a:lnTo>
                    <a:pt x="85214" y="83601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5C1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286" name="Shape 1286"/>
            <p:cNvSpPr/>
            <p:nvPr/>
          </p:nvSpPr>
          <p:spPr>
            <a:xfrm>
              <a:off x="4562675" y="1962000"/>
              <a:ext cx="2133725" cy="2160600"/>
            </a:xfrm>
            <a:custGeom>
              <a:avLst/>
              <a:gdLst/>
              <a:ahLst/>
              <a:cxnLst/>
              <a:rect l="0" t="0" r="0" b="0"/>
              <a:pathLst>
                <a:path w="85349" h="86424" extrusionOk="0">
                  <a:moveTo>
                    <a:pt x="1748" y="0"/>
                  </a:moveTo>
                  <a:lnTo>
                    <a:pt x="0" y="2957"/>
                  </a:lnTo>
                  <a:lnTo>
                    <a:pt x="83602" y="86424"/>
                  </a:lnTo>
                  <a:lnTo>
                    <a:pt x="85349" y="83467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6C0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287" name="Shape 1287"/>
            <p:cNvSpPr/>
            <p:nvPr/>
          </p:nvSpPr>
          <p:spPr>
            <a:xfrm>
              <a:off x="4599625" y="1898150"/>
              <a:ext cx="2130375" cy="2163975"/>
            </a:xfrm>
            <a:custGeom>
              <a:avLst/>
              <a:gdLst/>
              <a:ahLst/>
              <a:cxnLst/>
              <a:rect l="0" t="0" r="0" b="0"/>
              <a:pathLst>
                <a:path w="85215" h="86559" extrusionOk="0">
                  <a:moveTo>
                    <a:pt x="1614" y="0"/>
                  </a:moveTo>
                  <a:lnTo>
                    <a:pt x="1" y="2957"/>
                  </a:lnTo>
                  <a:lnTo>
                    <a:pt x="83602" y="86558"/>
                  </a:lnTo>
                  <a:lnTo>
                    <a:pt x="85215" y="8360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7BE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288" name="Shape 1288"/>
            <p:cNvSpPr/>
            <p:nvPr/>
          </p:nvSpPr>
          <p:spPr>
            <a:xfrm>
              <a:off x="4633225" y="1837675"/>
              <a:ext cx="2133750" cy="2163950"/>
            </a:xfrm>
            <a:custGeom>
              <a:avLst/>
              <a:gdLst/>
              <a:ahLst/>
              <a:cxnLst/>
              <a:rect l="0" t="0" r="0" b="0"/>
              <a:pathLst>
                <a:path w="85350" h="86558" extrusionOk="0">
                  <a:moveTo>
                    <a:pt x="1748" y="0"/>
                  </a:moveTo>
                  <a:lnTo>
                    <a:pt x="1" y="2957"/>
                  </a:lnTo>
                  <a:lnTo>
                    <a:pt x="83602" y="86558"/>
                  </a:lnTo>
                  <a:lnTo>
                    <a:pt x="85349" y="83601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8BCD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289" name="Shape 1289"/>
            <p:cNvSpPr/>
            <p:nvPr/>
          </p:nvSpPr>
          <p:spPr>
            <a:xfrm>
              <a:off x="4670200" y="1777175"/>
              <a:ext cx="2130375" cy="2160625"/>
            </a:xfrm>
            <a:custGeom>
              <a:avLst/>
              <a:gdLst/>
              <a:ahLst/>
              <a:cxnLst/>
              <a:rect l="0" t="0" r="0" b="0"/>
              <a:pathLst>
                <a:path w="85215" h="86425" extrusionOk="0">
                  <a:moveTo>
                    <a:pt x="1748" y="1"/>
                  </a:moveTo>
                  <a:lnTo>
                    <a:pt x="0" y="2958"/>
                  </a:lnTo>
                  <a:lnTo>
                    <a:pt x="83602" y="86424"/>
                  </a:lnTo>
                  <a:lnTo>
                    <a:pt x="85215" y="83467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9B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290" name="Shape 1290"/>
            <p:cNvSpPr/>
            <p:nvPr/>
          </p:nvSpPr>
          <p:spPr>
            <a:xfrm>
              <a:off x="4707150" y="1713350"/>
              <a:ext cx="2130375" cy="2163950"/>
            </a:xfrm>
            <a:custGeom>
              <a:avLst/>
              <a:gdLst/>
              <a:ahLst/>
              <a:cxnLst/>
              <a:rect l="0" t="0" r="0" b="0"/>
              <a:pathLst>
                <a:path w="85215" h="86558" extrusionOk="0">
                  <a:moveTo>
                    <a:pt x="1614" y="0"/>
                  </a:moveTo>
                  <a:lnTo>
                    <a:pt x="1" y="2957"/>
                  </a:lnTo>
                  <a:lnTo>
                    <a:pt x="83468" y="86558"/>
                  </a:lnTo>
                  <a:lnTo>
                    <a:pt x="85215" y="8360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BB9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291" name="Shape 1291"/>
            <p:cNvSpPr/>
            <p:nvPr/>
          </p:nvSpPr>
          <p:spPr>
            <a:xfrm>
              <a:off x="4740750" y="1652850"/>
              <a:ext cx="2130400" cy="2163975"/>
            </a:xfrm>
            <a:custGeom>
              <a:avLst/>
              <a:gdLst/>
              <a:ahLst/>
              <a:cxnLst/>
              <a:rect l="0" t="0" r="0" b="0"/>
              <a:pathLst>
                <a:path w="85216" h="86559" extrusionOk="0">
                  <a:moveTo>
                    <a:pt x="1748" y="1"/>
                  </a:moveTo>
                  <a:lnTo>
                    <a:pt x="1" y="2958"/>
                  </a:lnTo>
                  <a:lnTo>
                    <a:pt x="83602" y="86559"/>
                  </a:lnTo>
                  <a:lnTo>
                    <a:pt x="85215" y="83602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CB7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292" name="Shape 1292"/>
            <p:cNvSpPr/>
            <p:nvPr/>
          </p:nvSpPr>
          <p:spPr>
            <a:xfrm>
              <a:off x="4777725" y="1592375"/>
              <a:ext cx="2130375" cy="2160600"/>
            </a:xfrm>
            <a:custGeom>
              <a:avLst/>
              <a:gdLst/>
              <a:ahLst/>
              <a:cxnLst/>
              <a:rect l="0" t="0" r="0" b="0"/>
              <a:pathLst>
                <a:path w="85215" h="86424" extrusionOk="0">
                  <a:moveTo>
                    <a:pt x="1613" y="1"/>
                  </a:moveTo>
                  <a:lnTo>
                    <a:pt x="0" y="2957"/>
                  </a:lnTo>
                  <a:lnTo>
                    <a:pt x="83467" y="86424"/>
                  </a:lnTo>
                  <a:lnTo>
                    <a:pt x="85215" y="83601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DB5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293" name="Shape 1293"/>
            <p:cNvSpPr/>
            <p:nvPr/>
          </p:nvSpPr>
          <p:spPr>
            <a:xfrm>
              <a:off x="4811325" y="1531900"/>
              <a:ext cx="2133750" cy="2160600"/>
            </a:xfrm>
            <a:custGeom>
              <a:avLst/>
              <a:gdLst/>
              <a:ahLst/>
              <a:cxnLst/>
              <a:rect l="0" t="0" r="0" b="0"/>
              <a:pathLst>
                <a:path w="85350" h="86424" extrusionOk="0">
                  <a:moveTo>
                    <a:pt x="1748" y="0"/>
                  </a:moveTo>
                  <a:lnTo>
                    <a:pt x="0" y="2823"/>
                  </a:lnTo>
                  <a:lnTo>
                    <a:pt x="83602" y="86423"/>
                  </a:lnTo>
                  <a:lnTo>
                    <a:pt x="85349" y="83467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EB4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294" name="Shape 1294"/>
            <p:cNvSpPr/>
            <p:nvPr/>
          </p:nvSpPr>
          <p:spPr>
            <a:xfrm>
              <a:off x="4848275" y="1468050"/>
              <a:ext cx="2130400" cy="2163975"/>
            </a:xfrm>
            <a:custGeom>
              <a:avLst/>
              <a:gdLst/>
              <a:ahLst/>
              <a:cxnLst/>
              <a:rect l="0" t="0" r="0" b="0"/>
              <a:pathLst>
                <a:path w="85216" h="86559" extrusionOk="0">
                  <a:moveTo>
                    <a:pt x="1614" y="0"/>
                  </a:moveTo>
                  <a:lnTo>
                    <a:pt x="1" y="2957"/>
                  </a:lnTo>
                  <a:lnTo>
                    <a:pt x="83602" y="86558"/>
                  </a:lnTo>
                  <a:lnTo>
                    <a:pt x="85215" y="8360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FB2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295" name="Shape 1295"/>
            <p:cNvSpPr/>
            <p:nvPr/>
          </p:nvSpPr>
          <p:spPr>
            <a:xfrm>
              <a:off x="4881875" y="1431100"/>
              <a:ext cx="2133750" cy="2140425"/>
            </a:xfrm>
            <a:custGeom>
              <a:avLst/>
              <a:gdLst/>
              <a:ahLst/>
              <a:cxnLst/>
              <a:rect l="0" t="0" r="0" b="0"/>
              <a:pathLst>
                <a:path w="85350" h="85617" extrusionOk="0">
                  <a:moveTo>
                    <a:pt x="1211" y="0"/>
                  </a:moveTo>
                  <a:lnTo>
                    <a:pt x="1" y="2016"/>
                  </a:lnTo>
                  <a:lnTo>
                    <a:pt x="83602" y="85617"/>
                  </a:lnTo>
                  <a:lnTo>
                    <a:pt x="85350" y="82660"/>
                  </a:lnTo>
                  <a:lnTo>
                    <a:pt x="2689" y="0"/>
                  </a:lnTo>
                  <a:close/>
                </a:path>
              </a:pathLst>
            </a:custGeom>
            <a:solidFill>
              <a:srgbClr val="20B0D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296" name="Shape 1296"/>
            <p:cNvSpPr/>
            <p:nvPr/>
          </p:nvSpPr>
          <p:spPr>
            <a:xfrm>
              <a:off x="4928925" y="1431100"/>
              <a:ext cx="2120300" cy="2076600"/>
            </a:xfrm>
            <a:custGeom>
              <a:avLst/>
              <a:gdLst/>
              <a:ahLst/>
              <a:cxnLst/>
              <a:rect l="0" t="0" r="0" b="0"/>
              <a:pathLst>
                <a:path w="84812" h="83064" extrusionOk="0">
                  <a:moveTo>
                    <a:pt x="1" y="0"/>
                  </a:moveTo>
                  <a:lnTo>
                    <a:pt x="83199" y="83063"/>
                  </a:lnTo>
                  <a:lnTo>
                    <a:pt x="84812" y="80106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1AE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297" name="Shape 1297"/>
            <p:cNvSpPr/>
            <p:nvPr/>
          </p:nvSpPr>
          <p:spPr>
            <a:xfrm>
              <a:off x="5026375" y="1431100"/>
              <a:ext cx="2059825" cy="2016100"/>
            </a:xfrm>
            <a:custGeom>
              <a:avLst/>
              <a:gdLst/>
              <a:ahLst/>
              <a:cxnLst/>
              <a:rect l="0" t="0" r="0" b="0"/>
              <a:pathLst>
                <a:path w="82393" h="80644" extrusionOk="0">
                  <a:moveTo>
                    <a:pt x="0" y="0"/>
                  </a:moveTo>
                  <a:lnTo>
                    <a:pt x="80645" y="80644"/>
                  </a:lnTo>
                  <a:lnTo>
                    <a:pt x="82392" y="77687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2AD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298" name="Shape 1298"/>
            <p:cNvSpPr/>
            <p:nvPr/>
          </p:nvSpPr>
          <p:spPr>
            <a:xfrm>
              <a:off x="5123825" y="1431100"/>
              <a:ext cx="1995975" cy="1955625"/>
            </a:xfrm>
            <a:custGeom>
              <a:avLst/>
              <a:gdLst/>
              <a:ahLst/>
              <a:cxnLst/>
              <a:rect l="0" t="0" r="0" b="0"/>
              <a:pathLst>
                <a:path w="79839" h="78225" extrusionOk="0">
                  <a:moveTo>
                    <a:pt x="0" y="0"/>
                  </a:moveTo>
                  <a:lnTo>
                    <a:pt x="78225" y="78225"/>
                  </a:lnTo>
                  <a:lnTo>
                    <a:pt x="79838" y="75268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3AB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299" name="Shape 1299"/>
            <p:cNvSpPr/>
            <p:nvPr/>
          </p:nvSpPr>
          <p:spPr>
            <a:xfrm>
              <a:off x="5221275" y="1431100"/>
              <a:ext cx="1935475" cy="1891775"/>
            </a:xfrm>
            <a:custGeom>
              <a:avLst/>
              <a:gdLst/>
              <a:ahLst/>
              <a:cxnLst/>
              <a:rect l="0" t="0" r="0" b="0"/>
              <a:pathLst>
                <a:path w="77419" h="75671" extrusionOk="0">
                  <a:moveTo>
                    <a:pt x="0" y="0"/>
                  </a:moveTo>
                  <a:lnTo>
                    <a:pt x="75671" y="75671"/>
                  </a:lnTo>
                  <a:lnTo>
                    <a:pt x="77419" y="72714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5A9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300" name="Shape 1300"/>
            <p:cNvSpPr/>
            <p:nvPr/>
          </p:nvSpPr>
          <p:spPr>
            <a:xfrm>
              <a:off x="5318700" y="1431100"/>
              <a:ext cx="1875025" cy="1831300"/>
            </a:xfrm>
            <a:custGeom>
              <a:avLst/>
              <a:gdLst/>
              <a:ahLst/>
              <a:cxnLst/>
              <a:rect l="0" t="0" r="0" b="0"/>
              <a:pathLst>
                <a:path w="75001" h="73252" extrusionOk="0">
                  <a:moveTo>
                    <a:pt x="1" y="0"/>
                  </a:moveTo>
                  <a:lnTo>
                    <a:pt x="73253" y="73251"/>
                  </a:lnTo>
                  <a:lnTo>
                    <a:pt x="75000" y="70295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6A8D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301" name="Shape 1301"/>
            <p:cNvSpPr/>
            <p:nvPr/>
          </p:nvSpPr>
          <p:spPr>
            <a:xfrm>
              <a:off x="5416150" y="1431100"/>
              <a:ext cx="1811175" cy="1770825"/>
            </a:xfrm>
            <a:custGeom>
              <a:avLst/>
              <a:gdLst/>
              <a:ahLst/>
              <a:cxnLst/>
              <a:rect l="0" t="0" r="0" b="0"/>
              <a:pathLst>
                <a:path w="72447" h="70833" extrusionOk="0">
                  <a:moveTo>
                    <a:pt x="1" y="0"/>
                  </a:moveTo>
                  <a:lnTo>
                    <a:pt x="70699" y="70832"/>
                  </a:lnTo>
                  <a:lnTo>
                    <a:pt x="72446" y="67875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7A6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302" name="Shape 1302"/>
            <p:cNvSpPr/>
            <p:nvPr/>
          </p:nvSpPr>
          <p:spPr>
            <a:xfrm>
              <a:off x="5510250" y="1431100"/>
              <a:ext cx="1754025" cy="1706975"/>
            </a:xfrm>
            <a:custGeom>
              <a:avLst/>
              <a:gdLst/>
              <a:ahLst/>
              <a:cxnLst/>
              <a:rect l="0" t="0" r="0" b="0"/>
              <a:pathLst>
                <a:path w="70161" h="68279" extrusionOk="0">
                  <a:moveTo>
                    <a:pt x="0" y="0"/>
                  </a:moveTo>
                  <a:lnTo>
                    <a:pt x="68413" y="68278"/>
                  </a:lnTo>
                  <a:lnTo>
                    <a:pt x="70161" y="65456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28A4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303" name="Shape 1303"/>
            <p:cNvSpPr/>
            <p:nvPr/>
          </p:nvSpPr>
          <p:spPr>
            <a:xfrm>
              <a:off x="5607675" y="1431100"/>
              <a:ext cx="1690200" cy="1646500"/>
            </a:xfrm>
            <a:custGeom>
              <a:avLst/>
              <a:gdLst/>
              <a:ahLst/>
              <a:cxnLst/>
              <a:rect l="0" t="0" r="0" b="0"/>
              <a:pathLst>
                <a:path w="67608" h="65860" extrusionOk="0">
                  <a:moveTo>
                    <a:pt x="1" y="0"/>
                  </a:moveTo>
                  <a:lnTo>
                    <a:pt x="65995" y="65859"/>
                  </a:lnTo>
                  <a:lnTo>
                    <a:pt x="67608" y="62902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9A2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304" name="Shape 1304"/>
            <p:cNvSpPr/>
            <p:nvPr/>
          </p:nvSpPr>
          <p:spPr>
            <a:xfrm>
              <a:off x="5705125" y="1431100"/>
              <a:ext cx="1629725" cy="1586000"/>
            </a:xfrm>
            <a:custGeom>
              <a:avLst/>
              <a:gdLst/>
              <a:ahLst/>
              <a:cxnLst/>
              <a:rect l="0" t="0" r="0" b="0"/>
              <a:pathLst>
                <a:path w="65189" h="63440" extrusionOk="0">
                  <a:moveTo>
                    <a:pt x="1" y="0"/>
                  </a:moveTo>
                  <a:lnTo>
                    <a:pt x="63441" y="63440"/>
                  </a:lnTo>
                  <a:lnTo>
                    <a:pt x="65188" y="60483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AA1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305" name="Shape 1305"/>
            <p:cNvSpPr/>
            <p:nvPr/>
          </p:nvSpPr>
          <p:spPr>
            <a:xfrm>
              <a:off x="5802575" y="1431100"/>
              <a:ext cx="1565875" cy="1525525"/>
            </a:xfrm>
            <a:custGeom>
              <a:avLst/>
              <a:gdLst/>
              <a:ahLst/>
              <a:cxnLst/>
              <a:rect l="0" t="0" r="0" b="0"/>
              <a:pathLst>
                <a:path w="62635" h="61021" extrusionOk="0">
                  <a:moveTo>
                    <a:pt x="1" y="0"/>
                  </a:moveTo>
                  <a:lnTo>
                    <a:pt x="61021" y="61020"/>
                  </a:lnTo>
                  <a:lnTo>
                    <a:pt x="62634" y="58064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B9F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306" name="Shape 1306"/>
            <p:cNvSpPr/>
            <p:nvPr/>
          </p:nvSpPr>
          <p:spPr>
            <a:xfrm>
              <a:off x="5900025" y="1431100"/>
              <a:ext cx="1481850" cy="1461675"/>
            </a:xfrm>
            <a:custGeom>
              <a:avLst/>
              <a:gdLst/>
              <a:ahLst/>
              <a:cxnLst/>
              <a:rect l="0" t="0" r="0" b="0"/>
              <a:pathLst>
                <a:path w="59274" h="58467" extrusionOk="0">
                  <a:moveTo>
                    <a:pt x="0" y="0"/>
                  </a:moveTo>
                  <a:lnTo>
                    <a:pt x="58468" y="58467"/>
                  </a:lnTo>
                  <a:lnTo>
                    <a:pt x="59274" y="57123"/>
                  </a:lnTo>
                  <a:lnTo>
                    <a:pt x="56048" y="51478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C9D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307" name="Shape 1307"/>
            <p:cNvSpPr/>
            <p:nvPr/>
          </p:nvSpPr>
          <p:spPr>
            <a:xfrm>
              <a:off x="5997475" y="1431100"/>
              <a:ext cx="1307125" cy="1297025"/>
            </a:xfrm>
            <a:custGeom>
              <a:avLst/>
              <a:gdLst/>
              <a:ahLst/>
              <a:cxnLst/>
              <a:rect l="0" t="0" r="0" b="0"/>
              <a:pathLst>
                <a:path w="52285" h="51881" extrusionOk="0">
                  <a:moveTo>
                    <a:pt x="0" y="0"/>
                  </a:moveTo>
                  <a:lnTo>
                    <a:pt x="51747" y="51881"/>
                  </a:lnTo>
                  <a:lnTo>
                    <a:pt x="52285" y="51478"/>
                  </a:lnTo>
                  <a:lnTo>
                    <a:pt x="46908" y="42338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D9CD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308" name="Shape 1308"/>
            <p:cNvSpPr/>
            <p:nvPr/>
          </p:nvSpPr>
          <p:spPr>
            <a:xfrm>
              <a:off x="6094900" y="1431100"/>
              <a:ext cx="1075300" cy="1065175"/>
            </a:xfrm>
            <a:custGeom>
              <a:avLst/>
              <a:gdLst/>
              <a:ahLst/>
              <a:cxnLst/>
              <a:rect l="0" t="0" r="0" b="0"/>
              <a:pathLst>
                <a:path w="43012" h="42607" extrusionOk="0">
                  <a:moveTo>
                    <a:pt x="1" y="0"/>
                  </a:moveTo>
                  <a:lnTo>
                    <a:pt x="42608" y="42607"/>
                  </a:lnTo>
                  <a:lnTo>
                    <a:pt x="43011" y="42338"/>
                  </a:lnTo>
                  <a:lnTo>
                    <a:pt x="37769" y="33064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F9AE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309" name="Shape 1309"/>
            <p:cNvSpPr/>
            <p:nvPr/>
          </p:nvSpPr>
          <p:spPr>
            <a:xfrm>
              <a:off x="6189000" y="1431100"/>
              <a:ext cx="850150" cy="836700"/>
            </a:xfrm>
            <a:custGeom>
              <a:avLst/>
              <a:gdLst/>
              <a:ahLst/>
              <a:cxnLst/>
              <a:rect l="0" t="0" r="0" b="0"/>
              <a:pathLst>
                <a:path w="34006" h="33468" extrusionOk="0">
                  <a:moveTo>
                    <a:pt x="0" y="0"/>
                  </a:moveTo>
                  <a:lnTo>
                    <a:pt x="33602" y="33467"/>
                  </a:lnTo>
                  <a:lnTo>
                    <a:pt x="34005" y="33198"/>
                  </a:lnTo>
                  <a:lnTo>
                    <a:pt x="28629" y="23924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3098E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310" name="Shape 1310"/>
            <p:cNvSpPr/>
            <p:nvPr/>
          </p:nvSpPr>
          <p:spPr>
            <a:xfrm>
              <a:off x="6286450" y="1431100"/>
              <a:ext cx="618300" cy="608200"/>
            </a:xfrm>
            <a:custGeom>
              <a:avLst/>
              <a:gdLst/>
              <a:ahLst/>
              <a:cxnLst/>
              <a:rect l="0" t="0" r="0" b="0"/>
              <a:pathLst>
                <a:path w="24732" h="24328" extrusionOk="0">
                  <a:moveTo>
                    <a:pt x="0" y="0"/>
                  </a:moveTo>
                  <a:lnTo>
                    <a:pt x="24328" y="24328"/>
                  </a:lnTo>
                  <a:lnTo>
                    <a:pt x="24731" y="23924"/>
                  </a:lnTo>
                  <a:lnTo>
                    <a:pt x="19489" y="14785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3196E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311" name="Shape 1311"/>
            <p:cNvSpPr/>
            <p:nvPr/>
          </p:nvSpPr>
          <p:spPr>
            <a:xfrm>
              <a:off x="6383900" y="1431100"/>
              <a:ext cx="389800" cy="376350"/>
            </a:xfrm>
            <a:custGeom>
              <a:avLst/>
              <a:gdLst/>
              <a:ahLst/>
              <a:cxnLst/>
              <a:rect l="0" t="0" r="0" b="0"/>
              <a:pathLst>
                <a:path w="15592" h="15054" extrusionOk="0">
                  <a:moveTo>
                    <a:pt x="0" y="0"/>
                  </a:moveTo>
                  <a:lnTo>
                    <a:pt x="15188" y="15054"/>
                  </a:lnTo>
                  <a:lnTo>
                    <a:pt x="15591" y="14785"/>
                  </a:lnTo>
                  <a:lnTo>
                    <a:pt x="10215" y="5645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3295E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312" name="Shape 1312"/>
            <p:cNvSpPr/>
            <p:nvPr/>
          </p:nvSpPr>
          <p:spPr>
            <a:xfrm>
              <a:off x="6481325" y="1431100"/>
              <a:ext cx="157950" cy="147850"/>
            </a:xfrm>
            <a:custGeom>
              <a:avLst/>
              <a:gdLst/>
              <a:ahLst/>
              <a:cxnLst/>
              <a:rect l="0" t="0" r="0" b="0"/>
              <a:pathLst>
                <a:path w="6318" h="5914" extrusionOk="0">
                  <a:moveTo>
                    <a:pt x="1" y="0"/>
                  </a:moveTo>
                  <a:lnTo>
                    <a:pt x="5915" y="5914"/>
                  </a:lnTo>
                  <a:lnTo>
                    <a:pt x="6318" y="5645"/>
                  </a:lnTo>
                  <a:lnTo>
                    <a:pt x="3092" y="0"/>
                  </a:lnTo>
                  <a:close/>
                </a:path>
              </a:pathLst>
            </a:custGeom>
            <a:solidFill>
              <a:srgbClr val="3393E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</p:grpSp>
      <p:sp>
        <p:nvSpPr>
          <p:cNvPr id="1313" name="Shape 1313"/>
          <p:cNvSpPr/>
          <p:nvPr/>
        </p:nvSpPr>
        <p:spPr>
          <a:xfrm rot="10800000" flipH="1">
            <a:off x="-123825" y="847791"/>
            <a:ext cx="674400" cy="5844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9BBD5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314" name="Shape 1314"/>
          <p:cNvSpPr/>
          <p:nvPr/>
        </p:nvSpPr>
        <p:spPr>
          <a:xfrm rot="10800000" flipH="1">
            <a:off x="503115" y="1161450"/>
            <a:ext cx="352800" cy="3054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315" name="Shape 1315"/>
          <p:cNvSpPr/>
          <p:nvPr/>
        </p:nvSpPr>
        <p:spPr>
          <a:xfrm rot="10800000" flipH="1">
            <a:off x="1208423" y="-131812"/>
            <a:ext cx="674400" cy="584400"/>
          </a:xfrm>
          <a:prstGeom prst="hexagon">
            <a:avLst>
              <a:gd name="adj" fmla="val 28678"/>
              <a:gd name="vf" fmla="val 115470"/>
            </a:avLst>
          </a:prstGeom>
          <a:noFill/>
          <a:ln w="76200" cap="flat" cmpd="sng">
            <a:solidFill>
              <a:srgbClr val="184769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316" name="Shape 1316"/>
          <p:cNvSpPr/>
          <p:nvPr/>
        </p:nvSpPr>
        <p:spPr>
          <a:xfrm rot="10800000" flipH="1">
            <a:off x="247753" y="49692"/>
            <a:ext cx="295199" cy="255599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00E1C6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grpSp>
        <p:nvGrpSpPr>
          <p:cNvPr id="1317" name="Shape 1317"/>
          <p:cNvGrpSpPr/>
          <p:nvPr/>
        </p:nvGrpSpPr>
        <p:grpSpPr>
          <a:xfrm rot="10800000" flipH="1">
            <a:off x="8218342" y="4123089"/>
            <a:ext cx="685311" cy="593091"/>
            <a:chOff x="238125" y="1431100"/>
            <a:chExt cx="3296350" cy="2852775"/>
          </a:xfrm>
        </p:grpSpPr>
        <p:sp>
          <p:nvSpPr>
            <p:cNvPr id="1318" name="Shape 1318"/>
            <p:cNvSpPr/>
            <p:nvPr/>
          </p:nvSpPr>
          <p:spPr>
            <a:xfrm>
              <a:off x="980725" y="4136025"/>
              <a:ext cx="157950" cy="147850"/>
            </a:xfrm>
            <a:custGeom>
              <a:avLst/>
              <a:gdLst/>
              <a:ahLst/>
              <a:cxnLst/>
              <a:rect l="0" t="0" r="0" b="0"/>
              <a:pathLst>
                <a:path w="6318" h="5914" extrusionOk="0">
                  <a:moveTo>
                    <a:pt x="403" y="0"/>
                  </a:moveTo>
                  <a:lnTo>
                    <a:pt x="0" y="269"/>
                  </a:lnTo>
                  <a:lnTo>
                    <a:pt x="3226" y="5914"/>
                  </a:lnTo>
                  <a:lnTo>
                    <a:pt x="6317" y="5914"/>
                  </a:lnTo>
                  <a:lnTo>
                    <a:pt x="403" y="0"/>
                  </a:lnTo>
                  <a:close/>
                </a:path>
              </a:pathLst>
            </a:custGeom>
            <a:solidFill>
              <a:srgbClr val="00E2C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319" name="Shape 1319"/>
            <p:cNvSpPr/>
            <p:nvPr/>
          </p:nvSpPr>
          <p:spPr>
            <a:xfrm>
              <a:off x="849675" y="3907525"/>
              <a:ext cx="386425" cy="376350"/>
            </a:xfrm>
            <a:custGeom>
              <a:avLst/>
              <a:gdLst/>
              <a:ahLst/>
              <a:cxnLst/>
              <a:rect l="0" t="0" r="0" b="0"/>
              <a:pathLst>
                <a:path w="15457" h="15054" extrusionOk="0">
                  <a:moveTo>
                    <a:pt x="403" y="0"/>
                  </a:moveTo>
                  <a:lnTo>
                    <a:pt x="0" y="269"/>
                  </a:lnTo>
                  <a:lnTo>
                    <a:pt x="5242" y="9543"/>
                  </a:lnTo>
                  <a:lnTo>
                    <a:pt x="10887" y="15054"/>
                  </a:lnTo>
                  <a:lnTo>
                    <a:pt x="15457" y="15054"/>
                  </a:lnTo>
                  <a:lnTo>
                    <a:pt x="403" y="0"/>
                  </a:lnTo>
                  <a:close/>
                </a:path>
              </a:pathLst>
            </a:custGeom>
            <a:solidFill>
              <a:srgbClr val="01E0C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320" name="Shape 1320"/>
            <p:cNvSpPr/>
            <p:nvPr/>
          </p:nvSpPr>
          <p:spPr>
            <a:xfrm>
              <a:off x="715250" y="3675675"/>
              <a:ext cx="618300" cy="608200"/>
            </a:xfrm>
            <a:custGeom>
              <a:avLst/>
              <a:gdLst/>
              <a:ahLst/>
              <a:cxnLst/>
              <a:rect l="0" t="0" r="0" b="0"/>
              <a:pathLst>
                <a:path w="24732" h="24328" extrusionOk="0">
                  <a:moveTo>
                    <a:pt x="404" y="0"/>
                  </a:moveTo>
                  <a:lnTo>
                    <a:pt x="1" y="404"/>
                  </a:lnTo>
                  <a:lnTo>
                    <a:pt x="5377" y="9543"/>
                  </a:lnTo>
                  <a:lnTo>
                    <a:pt x="20162" y="24328"/>
                  </a:lnTo>
                  <a:lnTo>
                    <a:pt x="24732" y="24328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2DFC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321" name="Shape 1321"/>
            <p:cNvSpPr/>
            <p:nvPr/>
          </p:nvSpPr>
          <p:spPr>
            <a:xfrm>
              <a:off x="584200" y="3447175"/>
              <a:ext cx="846800" cy="836700"/>
            </a:xfrm>
            <a:custGeom>
              <a:avLst/>
              <a:gdLst/>
              <a:ahLst/>
              <a:cxnLst/>
              <a:rect l="0" t="0" r="0" b="0"/>
              <a:pathLst>
                <a:path w="33872" h="33468" extrusionOk="0">
                  <a:moveTo>
                    <a:pt x="404" y="1"/>
                  </a:moveTo>
                  <a:lnTo>
                    <a:pt x="1" y="270"/>
                  </a:lnTo>
                  <a:lnTo>
                    <a:pt x="5243" y="9544"/>
                  </a:lnTo>
                  <a:lnTo>
                    <a:pt x="29167" y="33468"/>
                  </a:lnTo>
                  <a:lnTo>
                    <a:pt x="33872" y="33468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3DDC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322" name="Shape 1322"/>
            <p:cNvSpPr/>
            <p:nvPr/>
          </p:nvSpPr>
          <p:spPr>
            <a:xfrm>
              <a:off x="449800" y="3218700"/>
              <a:ext cx="1078650" cy="1065175"/>
            </a:xfrm>
            <a:custGeom>
              <a:avLst/>
              <a:gdLst/>
              <a:ahLst/>
              <a:cxnLst/>
              <a:rect l="0" t="0" r="0" b="0"/>
              <a:pathLst>
                <a:path w="43146" h="42607" extrusionOk="0">
                  <a:moveTo>
                    <a:pt x="404" y="0"/>
                  </a:moveTo>
                  <a:lnTo>
                    <a:pt x="1" y="269"/>
                  </a:lnTo>
                  <a:lnTo>
                    <a:pt x="5377" y="9543"/>
                  </a:lnTo>
                  <a:lnTo>
                    <a:pt x="38441" y="42607"/>
                  </a:lnTo>
                  <a:lnTo>
                    <a:pt x="43145" y="42607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4DBC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323" name="Shape 1323"/>
            <p:cNvSpPr/>
            <p:nvPr/>
          </p:nvSpPr>
          <p:spPr>
            <a:xfrm>
              <a:off x="318750" y="2990200"/>
              <a:ext cx="1307150" cy="1293675"/>
            </a:xfrm>
            <a:custGeom>
              <a:avLst/>
              <a:gdLst/>
              <a:ahLst/>
              <a:cxnLst/>
              <a:rect l="0" t="0" r="0" b="0"/>
              <a:pathLst>
                <a:path w="52286" h="51747" extrusionOk="0">
                  <a:moveTo>
                    <a:pt x="404" y="1"/>
                  </a:moveTo>
                  <a:lnTo>
                    <a:pt x="1" y="269"/>
                  </a:lnTo>
                  <a:lnTo>
                    <a:pt x="5243" y="9409"/>
                  </a:lnTo>
                  <a:lnTo>
                    <a:pt x="47581" y="51747"/>
                  </a:lnTo>
                  <a:lnTo>
                    <a:pt x="52285" y="51747"/>
                  </a:lnTo>
                  <a:lnTo>
                    <a:pt x="39517" y="38978"/>
                  </a:lnTo>
                  <a:lnTo>
                    <a:pt x="37097" y="38978"/>
                  </a:lnTo>
                  <a:lnTo>
                    <a:pt x="33737" y="33333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6D9C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324" name="Shape 1324"/>
            <p:cNvSpPr/>
            <p:nvPr/>
          </p:nvSpPr>
          <p:spPr>
            <a:xfrm>
              <a:off x="1286500" y="3964650"/>
              <a:ext cx="436850" cy="319225"/>
            </a:xfrm>
            <a:custGeom>
              <a:avLst/>
              <a:gdLst/>
              <a:ahLst/>
              <a:cxnLst/>
              <a:rect l="0" t="0" r="0" b="0"/>
              <a:pathLst>
                <a:path w="17474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473" y="12769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07D8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325" name="Shape 1325"/>
            <p:cNvSpPr/>
            <p:nvPr/>
          </p:nvSpPr>
          <p:spPr>
            <a:xfrm>
              <a:off x="238125" y="2822200"/>
              <a:ext cx="924075" cy="1008075"/>
            </a:xfrm>
            <a:custGeom>
              <a:avLst/>
              <a:gdLst/>
              <a:ahLst/>
              <a:cxnLst/>
              <a:rect l="0" t="0" r="0" b="0"/>
              <a:pathLst>
                <a:path w="36963" h="40323" extrusionOk="0">
                  <a:moveTo>
                    <a:pt x="806" y="0"/>
                  </a:moveTo>
                  <a:lnTo>
                    <a:pt x="0" y="1479"/>
                  </a:lnTo>
                  <a:lnTo>
                    <a:pt x="3226" y="6989"/>
                  </a:lnTo>
                  <a:lnTo>
                    <a:pt x="36559" y="40322"/>
                  </a:lnTo>
                  <a:lnTo>
                    <a:pt x="36962" y="40053"/>
                  </a:lnTo>
                  <a:lnTo>
                    <a:pt x="31720" y="30779"/>
                  </a:lnTo>
                  <a:lnTo>
                    <a:pt x="806" y="0"/>
                  </a:lnTo>
                  <a:close/>
                </a:path>
              </a:pathLst>
            </a:custGeom>
            <a:solidFill>
              <a:srgbClr val="07D8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326" name="Shape 1326"/>
            <p:cNvSpPr/>
            <p:nvPr/>
          </p:nvSpPr>
          <p:spPr>
            <a:xfrm>
              <a:off x="1383925" y="396465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770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08D6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327" name="Shape 1327"/>
            <p:cNvSpPr/>
            <p:nvPr/>
          </p:nvSpPr>
          <p:spPr>
            <a:xfrm>
              <a:off x="251550" y="2761700"/>
              <a:ext cx="779600" cy="840075"/>
            </a:xfrm>
            <a:custGeom>
              <a:avLst/>
              <a:gdLst/>
              <a:ahLst/>
              <a:cxnLst/>
              <a:rect l="0" t="0" r="0" b="0"/>
              <a:pathLst>
                <a:path w="31184" h="33603" extrusionOk="0">
                  <a:moveTo>
                    <a:pt x="1748" y="1"/>
                  </a:moveTo>
                  <a:lnTo>
                    <a:pt x="1" y="2823"/>
                  </a:lnTo>
                  <a:lnTo>
                    <a:pt x="30780" y="33603"/>
                  </a:lnTo>
                  <a:lnTo>
                    <a:pt x="31183" y="33199"/>
                  </a:lnTo>
                  <a:lnTo>
                    <a:pt x="25807" y="24060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8D6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328" name="Shape 1328"/>
            <p:cNvSpPr/>
            <p:nvPr/>
          </p:nvSpPr>
          <p:spPr>
            <a:xfrm>
              <a:off x="288525" y="2697875"/>
              <a:ext cx="608200" cy="675400"/>
            </a:xfrm>
            <a:custGeom>
              <a:avLst/>
              <a:gdLst/>
              <a:ahLst/>
              <a:cxnLst/>
              <a:rect l="0" t="0" r="0" b="0"/>
              <a:pathLst>
                <a:path w="24328" h="27016" extrusionOk="0">
                  <a:moveTo>
                    <a:pt x="1613" y="0"/>
                  </a:moveTo>
                  <a:lnTo>
                    <a:pt x="0" y="2957"/>
                  </a:lnTo>
                  <a:lnTo>
                    <a:pt x="23925" y="27016"/>
                  </a:lnTo>
                  <a:lnTo>
                    <a:pt x="24328" y="26613"/>
                  </a:lnTo>
                  <a:lnTo>
                    <a:pt x="19086" y="17473"/>
                  </a:lnTo>
                  <a:lnTo>
                    <a:pt x="1613" y="0"/>
                  </a:lnTo>
                  <a:close/>
                </a:path>
              </a:pathLst>
            </a:custGeom>
            <a:solidFill>
              <a:srgbClr val="09D4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329" name="Shape 1329"/>
            <p:cNvSpPr/>
            <p:nvPr/>
          </p:nvSpPr>
          <p:spPr>
            <a:xfrm>
              <a:off x="1481375" y="396465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09D4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330" name="Shape 1330"/>
            <p:cNvSpPr/>
            <p:nvPr/>
          </p:nvSpPr>
          <p:spPr>
            <a:xfrm>
              <a:off x="1578825" y="396465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0AD3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331" name="Shape 1331"/>
            <p:cNvSpPr/>
            <p:nvPr/>
          </p:nvSpPr>
          <p:spPr>
            <a:xfrm>
              <a:off x="322125" y="2637375"/>
              <a:ext cx="443550" cy="504050"/>
            </a:xfrm>
            <a:custGeom>
              <a:avLst/>
              <a:gdLst/>
              <a:ahLst/>
              <a:cxnLst/>
              <a:rect l="0" t="0" r="0" b="0"/>
              <a:pathLst>
                <a:path w="17742" h="20162" extrusionOk="0">
                  <a:moveTo>
                    <a:pt x="1747" y="1"/>
                  </a:moveTo>
                  <a:lnTo>
                    <a:pt x="0" y="2958"/>
                  </a:lnTo>
                  <a:lnTo>
                    <a:pt x="17339" y="20162"/>
                  </a:lnTo>
                  <a:lnTo>
                    <a:pt x="17742" y="19893"/>
                  </a:lnTo>
                  <a:lnTo>
                    <a:pt x="12366" y="10619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0AD3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332" name="Shape 1332"/>
            <p:cNvSpPr/>
            <p:nvPr/>
          </p:nvSpPr>
          <p:spPr>
            <a:xfrm>
              <a:off x="359075" y="2576900"/>
              <a:ext cx="275575" cy="336050"/>
            </a:xfrm>
            <a:custGeom>
              <a:avLst/>
              <a:gdLst/>
              <a:ahLst/>
              <a:cxnLst/>
              <a:rect l="0" t="0" r="0" b="0"/>
              <a:pathLst>
                <a:path w="11023" h="13442" extrusionOk="0">
                  <a:moveTo>
                    <a:pt x="1614" y="1"/>
                  </a:moveTo>
                  <a:lnTo>
                    <a:pt x="1" y="2823"/>
                  </a:lnTo>
                  <a:lnTo>
                    <a:pt x="10484" y="13441"/>
                  </a:lnTo>
                  <a:lnTo>
                    <a:pt x="10888" y="13172"/>
                  </a:lnTo>
                  <a:lnTo>
                    <a:pt x="9812" y="11291"/>
                  </a:lnTo>
                  <a:lnTo>
                    <a:pt x="11022" y="9275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0BD1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333" name="Shape 1333"/>
            <p:cNvSpPr/>
            <p:nvPr/>
          </p:nvSpPr>
          <p:spPr>
            <a:xfrm>
              <a:off x="1676275" y="3964650"/>
              <a:ext cx="433475" cy="319225"/>
            </a:xfrm>
            <a:custGeom>
              <a:avLst/>
              <a:gdLst/>
              <a:ahLst/>
              <a:cxnLst/>
              <a:rect l="0" t="0" r="0" b="0"/>
              <a:pathLst>
                <a:path w="17339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0BD1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334" name="Shape 1334"/>
            <p:cNvSpPr/>
            <p:nvPr/>
          </p:nvSpPr>
          <p:spPr>
            <a:xfrm>
              <a:off x="392675" y="2513050"/>
              <a:ext cx="275575" cy="309175"/>
            </a:xfrm>
            <a:custGeom>
              <a:avLst/>
              <a:gdLst/>
              <a:ahLst/>
              <a:cxnLst/>
              <a:rect l="0" t="0" r="0" b="0"/>
              <a:pathLst>
                <a:path w="11023" h="12367" extrusionOk="0">
                  <a:moveTo>
                    <a:pt x="1748" y="1"/>
                  </a:moveTo>
                  <a:lnTo>
                    <a:pt x="1" y="2958"/>
                  </a:lnTo>
                  <a:lnTo>
                    <a:pt x="9409" y="12366"/>
                  </a:lnTo>
                  <a:lnTo>
                    <a:pt x="11022" y="9409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CCF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335" name="Shape 1335"/>
            <p:cNvSpPr/>
            <p:nvPr/>
          </p:nvSpPr>
          <p:spPr>
            <a:xfrm>
              <a:off x="1773725" y="3964650"/>
              <a:ext cx="433475" cy="319225"/>
            </a:xfrm>
            <a:custGeom>
              <a:avLst/>
              <a:gdLst/>
              <a:ahLst/>
              <a:cxnLst/>
              <a:rect l="0" t="0" r="0" b="0"/>
              <a:pathLst>
                <a:path w="17339" h="12769" extrusionOk="0">
                  <a:moveTo>
                    <a:pt x="0" y="0"/>
                  </a:moveTo>
                  <a:lnTo>
                    <a:pt x="12634" y="12769"/>
                  </a:lnTo>
                  <a:lnTo>
                    <a:pt x="17339" y="12769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0CCF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336" name="Shape 1336"/>
            <p:cNvSpPr/>
            <p:nvPr/>
          </p:nvSpPr>
          <p:spPr>
            <a:xfrm>
              <a:off x="429650" y="24525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8" y="1"/>
                  </a:moveTo>
                  <a:lnTo>
                    <a:pt x="0" y="2957"/>
                  </a:lnTo>
                  <a:lnTo>
                    <a:pt x="9274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DCDC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337" name="Shape 1337"/>
            <p:cNvSpPr/>
            <p:nvPr/>
          </p:nvSpPr>
          <p:spPr>
            <a:xfrm>
              <a:off x="1871150" y="396465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635" y="12769"/>
                  </a:lnTo>
                  <a:lnTo>
                    <a:pt x="17340" y="12769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0DCDC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338" name="Shape 1338"/>
            <p:cNvSpPr/>
            <p:nvPr/>
          </p:nvSpPr>
          <p:spPr>
            <a:xfrm>
              <a:off x="1965250" y="3964650"/>
              <a:ext cx="436850" cy="319225"/>
            </a:xfrm>
            <a:custGeom>
              <a:avLst/>
              <a:gdLst/>
              <a:ahLst/>
              <a:cxnLst/>
              <a:rect l="0" t="0" r="0" b="0"/>
              <a:pathLst>
                <a:path w="17474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473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0ECC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339" name="Shape 1339"/>
            <p:cNvSpPr/>
            <p:nvPr/>
          </p:nvSpPr>
          <p:spPr>
            <a:xfrm>
              <a:off x="466600" y="2392100"/>
              <a:ext cx="272200" cy="305800"/>
            </a:xfrm>
            <a:custGeom>
              <a:avLst/>
              <a:gdLst/>
              <a:ahLst/>
              <a:cxnLst/>
              <a:rect l="0" t="0" r="0" b="0"/>
              <a:pathLst>
                <a:path w="10888" h="12232" extrusionOk="0">
                  <a:moveTo>
                    <a:pt x="1614" y="0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0888" y="9274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0ECC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340" name="Shape 1340"/>
            <p:cNvSpPr/>
            <p:nvPr/>
          </p:nvSpPr>
          <p:spPr>
            <a:xfrm>
              <a:off x="2062700" y="3964650"/>
              <a:ext cx="433475" cy="319225"/>
            </a:xfrm>
            <a:custGeom>
              <a:avLst/>
              <a:gdLst/>
              <a:ahLst/>
              <a:cxnLst/>
              <a:rect l="0" t="0" r="0" b="0"/>
              <a:pathLst>
                <a:path w="17339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10CA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341" name="Shape 1341"/>
            <p:cNvSpPr/>
            <p:nvPr/>
          </p:nvSpPr>
          <p:spPr>
            <a:xfrm>
              <a:off x="500200" y="2328250"/>
              <a:ext cx="275575" cy="309150"/>
            </a:xfrm>
            <a:custGeom>
              <a:avLst/>
              <a:gdLst/>
              <a:ahLst/>
              <a:cxnLst/>
              <a:rect l="0" t="0" r="0" b="0"/>
              <a:pathLst>
                <a:path w="11023" h="12366" extrusionOk="0">
                  <a:moveTo>
                    <a:pt x="1748" y="1"/>
                  </a:moveTo>
                  <a:lnTo>
                    <a:pt x="1" y="2957"/>
                  </a:lnTo>
                  <a:lnTo>
                    <a:pt x="9275" y="12366"/>
                  </a:lnTo>
                  <a:lnTo>
                    <a:pt x="11022" y="9409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0CA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342" name="Shape 1342"/>
            <p:cNvSpPr/>
            <p:nvPr/>
          </p:nvSpPr>
          <p:spPr>
            <a:xfrm>
              <a:off x="537175" y="22677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613" y="0"/>
                  </a:moveTo>
                  <a:lnTo>
                    <a:pt x="0" y="2957"/>
                  </a:lnTo>
                  <a:lnTo>
                    <a:pt x="9274" y="12231"/>
                  </a:lnTo>
                  <a:lnTo>
                    <a:pt x="11022" y="9274"/>
                  </a:lnTo>
                  <a:lnTo>
                    <a:pt x="1613" y="0"/>
                  </a:lnTo>
                  <a:close/>
                </a:path>
              </a:pathLst>
            </a:custGeom>
            <a:solidFill>
              <a:srgbClr val="11C8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343" name="Shape 1343"/>
            <p:cNvSpPr/>
            <p:nvPr/>
          </p:nvSpPr>
          <p:spPr>
            <a:xfrm>
              <a:off x="2160150" y="3964650"/>
              <a:ext cx="433475" cy="319225"/>
            </a:xfrm>
            <a:custGeom>
              <a:avLst/>
              <a:gdLst/>
              <a:ahLst/>
              <a:cxnLst/>
              <a:rect l="0" t="0" r="0" b="0"/>
              <a:pathLst>
                <a:path w="17339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11C8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344" name="Shape 1344"/>
            <p:cNvSpPr/>
            <p:nvPr/>
          </p:nvSpPr>
          <p:spPr>
            <a:xfrm>
              <a:off x="570775" y="22072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8" y="1"/>
                  </a:moveTo>
                  <a:lnTo>
                    <a:pt x="0" y="2958"/>
                  </a:lnTo>
                  <a:lnTo>
                    <a:pt x="9409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2C7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345" name="Shape 1345"/>
            <p:cNvSpPr/>
            <p:nvPr/>
          </p:nvSpPr>
          <p:spPr>
            <a:xfrm>
              <a:off x="2257575" y="396465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770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12C7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346" name="Shape 1346"/>
            <p:cNvSpPr/>
            <p:nvPr/>
          </p:nvSpPr>
          <p:spPr>
            <a:xfrm>
              <a:off x="2355025" y="3964650"/>
              <a:ext cx="383100" cy="319225"/>
            </a:xfrm>
            <a:custGeom>
              <a:avLst/>
              <a:gdLst/>
              <a:ahLst/>
              <a:cxnLst/>
              <a:rect l="0" t="0" r="0" b="0"/>
              <a:pathLst>
                <a:path w="15324" h="12769" extrusionOk="0">
                  <a:moveTo>
                    <a:pt x="1" y="0"/>
                  </a:moveTo>
                  <a:lnTo>
                    <a:pt x="12769" y="12769"/>
                  </a:lnTo>
                  <a:lnTo>
                    <a:pt x="14248" y="12769"/>
                  </a:lnTo>
                  <a:lnTo>
                    <a:pt x="15323" y="10753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13C5D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347" name="Shape 1347"/>
            <p:cNvSpPr/>
            <p:nvPr/>
          </p:nvSpPr>
          <p:spPr>
            <a:xfrm>
              <a:off x="607725" y="2146800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614" y="1"/>
                  </a:moveTo>
                  <a:lnTo>
                    <a:pt x="1" y="2823"/>
                  </a:lnTo>
                  <a:lnTo>
                    <a:pt x="9275" y="12232"/>
                  </a:lnTo>
                  <a:lnTo>
                    <a:pt x="11022" y="9275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13C5D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348" name="Shape 1348"/>
            <p:cNvSpPr/>
            <p:nvPr/>
          </p:nvSpPr>
          <p:spPr>
            <a:xfrm>
              <a:off x="2452475" y="3941125"/>
              <a:ext cx="322600" cy="305800"/>
            </a:xfrm>
            <a:custGeom>
              <a:avLst/>
              <a:gdLst/>
              <a:ahLst/>
              <a:cxnLst/>
              <a:rect l="0" t="0" r="0" b="0"/>
              <a:pathLst>
                <a:path w="12904" h="12232" extrusionOk="0">
                  <a:moveTo>
                    <a:pt x="3495" y="1"/>
                  </a:moveTo>
                  <a:lnTo>
                    <a:pt x="2957" y="941"/>
                  </a:lnTo>
                  <a:lnTo>
                    <a:pt x="0" y="941"/>
                  </a:lnTo>
                  <a:lnTo>
                    <a:pt x="11156" y="12232"/>
                  </a:lnTo>
                  <a:lnTo>
                    <a:pt x="12904" y="9275"/>
                  </a:lnTo>
                  <a:lnTo>
                    <a:pt x="3495" y="1"/>
                  </a:lnTo>
                  <a:close/>
                </a:path>
              </a:pathLst>
            </a:custGeom>
            <a:solidFill>
              <a:srgbClr val="14C3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349" name="Shape 1349"/>
            <p:cNvSpPr/>
            <p:nvPr/>
          </p:nvSpPr>
          <p:spPr>
            <a:xfrm>
              <a:off x="641325" y="2082950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748" y="1"/>
                  </a:moveTo>
                  <a:lnTo>
                    <a:pt x="1" y="2958"/>
                  </a:lnTo>
                  <a:lnTo>
                    <a:pt x="9409" y="12232"/>
                  </a:lnTo>
                  <a:lnTo>
                    <a:pt x="11022" y="9409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4C3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350" name="Shape 1350"/>
            <p:cNvSpPr/>
            <p:nvPr/>
          </p:nvSpPr>
          <p:spPr>
            <a:xfrm>
              <a:off x="678300" y="20224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8" y="1"/>
                  </a:moveTo>
                  <a:lnTo>
                    <a:pt x="0" y="2957"/>
                  </a:lnTo>
                  <a:lnTo>
                    <a:pt x="9274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5C1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351" name="Shape 1351"/>
            <p:cNvSpPr/>
            <p:nvPr/>
          </p:nvSpPr>
          <p:spPr>
            <a:xfrm>
              <a:off x="2533125" y="3877275"/>
              <a:ext cx="275550" cy="309175"/>
            </a:xfrm>
            <a:custGeom>
              <a:avLst/>
              <a:gdLst/>
              <a:ahLst/>
              <a:cxnLst/>
              <a:rect l="0" t="0" r="0" b="0"/>
              <a:pathLst>
                <a:path w="11022" h="12367" extrusionOk="0">
                  <a:moveTo>
                    <a:pt x="1748" y="1"/>
                  </a:moveTo>
                  <a:lnTo>
                    <a:pt x="0" y="2958"/>
                  </a:lnTo>
                  <a:lnTo>
                    <a:pt x="9409" y="12366"/>
                  </a:lnTo>
                  <a:lnTo>
                    <a:pt x="11022" y="9409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5C1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352" name="Shape 1352"/>
            <p:cNvSpPr/>
            <p:nvPr/>
          </p:nvSpPr>
          <p:spPr>
            <a:xfrm>
              <a:off x="2570075" y="3816800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614" y="1"/>
                  </a:moveTo>
                  <a:lnTo>
                    <a:pt x="1" y="2957"/>
                  </a:lnTo>
                  <a:lnTo>
                    <a:pt x="9275" y="12232"/>
                  </a:lnTo>
                  <a:lnTo>
                    <a:pt x="11022" y="9275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16C0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353" name="Shape 1353"/>
            <p:cNvSpPr/>
            <p:nvPr/>
          </p:nvSpPr>
          <p:spPr>
            <a:xfrm>
              <a:off x="711900" y="1962000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8" y="0"/>
                  </a:moveTo>
                  <a:lnTo>
                    <a:pt x="0" y="2957"/>
                  </a:lnTo>
                  <a:lnTo>
                    <a:pt x="9409" y="12231"/>
                  </a:lnTo>
                  <a:lnTo>
                    <a:pt x="11022" y="927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6C0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354" name="Shape 1354"/>
            <p:cNvSpPr/>
            <p:nvPr/>
          </p:nvSpPr>
          <p:spPr>
            <a:xfrm>
              <a:off x="2603675" y="3756325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748" y="0"/>
                  </a:moveTo>
                  <a:lnTo>
                    <a:pt x="1" y="2957"/>
                  </a:lnTo>
                  <a:lnTo>
                    <a:pt x="9409" y="12231"/>
                  </a:lnTo>
                  <a:lnTo>
                    <a:pt x="11022" y="927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7BE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355" name="Shape 1355"/>
            <p:cNvSpPr/>
            <p:nvPr/>
          </p:nvSpPr>
          <p:spPr>
            <a:xfrm>
              <a:off x="748850" y="1898150"/>
              <a:ext cx="275575" cy="309150"/>
            </a:xfrm>
            <a:custGeom>
              <a:avLst/>
              <a:gdLst/>
              <a:ahLst/>
              <a:cxnLst/>
              <a:rect l="0" t="0" r="0" b="0"/>
              <a:pathLst>
                <a:path w="11023" h="12366" extrusionOk="0">
                  <a:moveTo>
                    <a:pt x="1748" y="0"/>
                  </a:moveTo>
                  <a:lnTo>
                    <a:pt x="1" y="2957"/>
                  </a:lnTo>
                  <a:lnTo>
                    <a:pt x="9275" y="12366"/>
                  </a:lnTo>
                  <a:lnTo>
                    <a:pt x="11022" y="9409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7BE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356" name="Shape 1356"/>
            <p:cNvSpPr/>
            <p:nvPr/>
          </p:nvSpPr>
          <p:spPr>
            <a:xfrm>
              <a:off x="2640650" y="3692475"/>
              <a:ext cx="275550" cy="309150"/>
            </a:xfrm>
            <a:custGeom>
              <a:avLst/>
              <a:gdLst/>
              <a:ahLst/>
              <a:cxnLst/>
              <a:rect l="0" t="0" r="0" b="0"/>
              <a:pathLst>
                <a:path w="11022" h="12366" extrusionOk="0">
                  <a:moveTo>
                    <a:pt x="1748" y="0"/>
                  </a:moveTo>
                  <a:lnTo>
                    <a:pt x="0" y="2957"/>
                  </a:lnTo>
                  <a:lnTo>
                    <a:pt x="9274" y="12366"/>
                  </a:lnTo>
                  <a:lnTo>
                    <a:pt x="11022" y="9409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8BCD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357" name="Shape 1357"/>
            <p:cNvSpPr/>
            <p:nvPr/>
          </p:nvSpPr>
          <p:spPr>
            <a:xfrm>
              <a:off x="785825" y="18376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613" y="0"/>
                  </a:moveTo>
                  <a:lnTo>
                    <a:pt x="0" y="2957"/>
                  </a:lnTo>
                  <a:lnTo>
                    <a:pt x="9275" y="12231"/>
                  </a:lnTo>
                  <a:lnTo>
                    <a:pt x="11022" y="9274"/>
                  </a:lnTo>
                  <a:lnTo>
                    <a:pt x="1613" y="0"/>
                  </a:lnTo>
                  <a:close/>
                </a:path>
              </a:pathLst>
            </a:custGeom>
            <a:solidFill>
              <a:srgbClr val="18BCD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358" name="Shape 1358"/>
            <p:cNvSpPr/>
            <p:nvPr/>
          </p:nvSpPr>
          <p:spPr>
            <a:xfrm>
              <a:off x="2677600" y="3632000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614" y="0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1022" y="9274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9B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359" name="Shape 1359"/>
            <p:cNvSpPr/>
            <p:nvPr/>
          </p:nvSpPr>
          <p:spPr>
            <a:xfrm>
              <a:off x="819425" y="17771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8" y="1"/>
                  </a:moveTo>
                  <a:lnTo>
                    <a:pt x="0" y="2958"/>
                  </a:lnTo>
                  <a:lnTo>
                    <a:pt x="9275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9B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360" name="Shape 1360"/>
            <p:cNvSpPr/>
            <p:nvPr/>
          </p:nvSpPr>
          <p:spPr>
            <a:xfrm>
              <a:off x="2711200" y="3571500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748" y="1"/>
                  </a:moveTo>
                  <a:lnTo>
                    <a:pt x="1" y="2958"/>
                  </a:lnTo>
                  <a:lnTo>
                    <a:pt x="9275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BB9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361" name="Shape 1361"/>
            <p:cNvSpPr/>
            <p:nvPr/>
          </p:nvSpPr>
          <p:spPr>
            <a:xfrm>
              <a:off x="856375" y="1713350"/>
              <a:ext cx="275575" cy="309150"/>
            </a:xfrm>
            <a:custGeom>
              <a:avLst/>
              <a:gdLst/>
              <a:ahLst/>
              <a:cxnLst/>
              <a:rect l="0" t="0" r="0" b="0"/>
              <a:pathLst>
                <a:path w="11023" h="12366" extrusionOk="0">
                  <a:moveTo>
                    <a:pt x="1614" y="0"/>
                  </a:moveTo>
                  <a:lnTo>
                    <a:pt x="1" y="2957"/>
                  </a:lnTo>
                  <a:lnTo>
                    <a:pt x="9275" y="12366"/>
                  </a:lnTo>
                  <a:lnTo>
                    <a:pt x="11022" y="9409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BB9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362" name="Shape 1362"/>
            <p:cNvSpPr/>
            <p:nvPr/>
          </p:nvSpPr>
          <p:spPr>
            <a:xfrm>
              <a:off x="890000" y="1652850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7" y="1"/>
                  </a:moveTo>
                  <a:lnTo>
                    <a:pt x="0" y="2958"/>
                  </a:lnTo>
                  <a:lnTo>
                    <a:pt x="9409" y="12232"/>
                  </a:lnTo>
                  <a:lnTo>
                    <a:pt x="11021" y="9275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1CB7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363" name="Shape 1363"/>
            <p:cNvSpPr/>
            <p:nvPr/>
          </p:nvSpPr>
          <p:spPr>
            <a:xfrm>
              <a:off x="2748175" y="351102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613" y="1"/>
                  </a:moveTo>
                  <a:lnTo>
                    <a:pt x="0" y="2823"/>
                  </a:lnTo>
                  <a:lnTo>
                    <a:pt x="9274" y="12232"/>
                  </a:lnTo>
                  <a:lnTo>
                    <a:pt x="11022" y="9275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CB7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364" name="Shape 1364"/>
            <p:cNvSpPr/>
            <p:nvPr/>
          </p:nvSpPr>
          <p:spPr>
            <a:xfrm>
              <a:off x="2781775" y="34471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8" y="1"/>
                  </a:moveTo>
                  <a:lnTo>
                    <a:pt x="0" y="2958"/>
                  </a:lnTo>
                  <a:lnTo>
                    <a:pt x="9409" y="12232"/>
                  </a:lnTo>
                  <a:lnTo>
                    <a:pt x="11022" y="9409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DB5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365" name="Shape 1365"/>
            <p:cNvSpPr/>
            <p:nvPr/>
          </p:nvSpPr>
          <p:spPr>
            <a:xfrm>
              <a:off x="926950" y="15923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613" y="1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1022" y="9275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DB5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366" name="Shape 1366"/>
            <p:cNvSpPr/>
            <p:nvPr/>
          </p:nvSpPr>
          <p:spPr>
            <a:xfrm>
              <a:off x="960550" y="1531900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8" y="0"/>
                  </a:moveTo>
                  <a:lnTo>
                    <a:pt x="1" y="2823"/>
                  </a:lnTo>
                  <a:lnTo>
                    <a:pt x="9409" y="12231"/>
                  </a:lnTo>
                  <a:lnTo>
                    <a:pt x="11022" y="927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EB4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367" name="Shape 1367"/>
            <p:cNvSpPr/>
            <p:nvPr/>
          </p:nvSpPr>
          <p:spPr>
            <a:xfrm>
              <a:off x="2818725" y="3386700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614" y="1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1022" y="9275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1EB4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368" name="Shape 1368"/>
            <p:cNvSpPr/>
            <p:nvPr/>
          </p:nvSpPr>
          <p:spPr>
            <a:xfrm>
              <a:off x="997525" y="1468050"/>
              <a:ext cx="322600" cy="305800"/>
            </a:xfrm>
            <a:custGeom>
              <a:avLst/>
              <a:gdLst/>
              <a:ahLst/>
              <a:cxnLst/>
              <a:rect l="0" t="0" r="0" b="0"/>
              <a:pathLst>
                <a:path w="12904" h="12232" extrusionOk="0">
                  <a:moveTo>
                    <a:pt x="1747" y="0"/>
                  </a:moveTo>
                  <a:lnTo>
                    <a:pt x="0" y="2957"/>
                  </a:lnTo>
                  <a:lnTo>
                    <a:pt x="9274" y="12231"/>
                  </a:lnTo>
                  <a:lnTo>
                    <a:pt x="9946" y="11291"/>
                  </a:lnTo>
                  <a:lnTo>
                    <a:pt x="12903" y="11291"/>
                  </a:lnTo>
                  <a:lnTo>
                    <a:pt x="1747" y="0"/>
                  </a:lnTo>
                  <a:close/>
                </a:path>
              </a:pathLst>
            </a:custGeom>
            <a:solidFill>
              <a:srgbClr val="1FB2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369" name="Shape 1369"/>
            <p:cNvSpPr/>
            <p:nvPr/>
          </p:nvSpPr>
          <p:spPr>
            <a:xfrm>
              <a:off x="2852325" y="3326225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748" y="0"/>
                  </a:moveTo>
                  <a:lnTo>
                    <a:pt x="1" y="2957"/>
                  </a:lnTo>
                  <a:lnTo>
                    <a:pt x="9409" y="12231"/>
                  </a:lnTo>
                  <a:lnTo>
                    <a:pt x="11022" y="927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FB2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370" name="Shape 1370"/>
            <p:cNvSpPr/>
            <p:nvPr/>
          </p:nvSpPr>
          <p:spPr>
            <a:xfrm>
              <a:off x="1034475" y="1431100"/>
              <a:ext cx="383075" cy="319225"/>
            </a:xfrm>
            <a:custGeom>
              <a:avLst/>
              <a:gdLst/>
              <a:ahLst/>
              <a:cxnLst/>
              <a:rect l="0" t="0" r="0" b="0"/>
              <a:pathLst>
                <a:path w="15323" h="12769" extrusionOk="0">
                  <a:moveTo>
                    <a:pt x="1076" y="0"/>
                  </a:moveTo>
                  <a:lnTo>
                    <a:pt x="1" y="2016"/>
                  </a:lnTo>
                  <a:lnTo>
                    <a:pt x="10619" y="12769"/>
                  </a:lnTo>
                  <a:lnTo>
                    <a:pt x="15323" y="12769"/>
                  </a:lnTo>
                  <a:lnTo>
                    <a:pt x="2554" y="0"/>
                  </a:lnTo>
                  <a:close/>
                </a:path>
              </a:pathLst>
            </a:custGeom>
            <a:solidFill>
              <a:srgbClr val="20B0D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371" name="Shape 1371"/>
            <p:cNvSpPr/>
            <p:nvPr/>
          </p:nvSpPr>
          <p:spPr>
            <a:xfrm>
              <a:off x="2889300" y="3262375"/>
              <a:ext cx="275550" cy="309150"/>
            </a:xfrm>
            <a:custGeom>
              <a:avLst/>
              <a:gdLst/>
              <a:ahLst/>
              <a:cxnLst/>
              <a:rect l="0" t="0" r="0" b="0"/>
              <a:pathLst>
                <a:path w="11022" h="12366" extrusionOk="0">
                  <a:moveTo>
                    <a:pt x="1748" y="0"/>
                  </a:moveTo>
                  <a:lnTo>
                    <a:pt x="0" y="2957"/>
                  </a:lnTo>
                  <a:lnTo>
                    <a:pt x="9274" y="12366"/>
                  </a:lnTo>
                  <a:lnTo>
                    <a:pt x="11022" y="9409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20B0D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372" name="Shape 1372"/>
            <p:cNvSpPr/>
            <p:nvPr/>
          </p:nvSpPr>
          <p:spPr>
            <a:xfrm>
              <a:off x="1078150" y="1431100"/>
              <a:ext cx="436850" cy="319225"/>
            </a:xfrm>
            <a:custGeom>
              <a:avLst/>
              <a:gdLst/>
              <a:ahLst/>
              <a:cxnLst/>
              <a:rect l="0" t="0" r="0" b="0"/>
              <a:pathLst>
                <a:path w="17474" h="12769" extrusionOk="0">
                  <a:moveTo>
                    <a:pt x="1" y="0"/>
                  </a:moveTo>
                  <a:lnTo>
                    <a:pt x="12770" y="12769"/>
                  </a:lnTo>
                  <a:lnTo>
                    <a:pt x="17474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1AE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373" name="Shape 1373"/>
            <p:cNvSpPr/>
            <p:nvPr/>
          </p:nvSpPr>
          <p:spPr>
            <a:xfrm>
              <a:off x="2926250" y="3201900"/>
              <a:ext cx="272200" cy="305800"/>
            </a:xfrm>
            <a:custGeom>
              <a:avLst/>
              <a:gdLst/>
              <a:ahLst/>
              <a:cxnLst/>
              <a:rect l="0" t="0" r="0" b="0"/>
              <a:pathLst>
                <a:path w="10888" h="12232" extrusionOk="0">
                  <a:moveTo>
                    <a:pt x="1614" y="0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0888" y="9274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21AE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374" name="Shape 1374"/>
            <p:cNvSpPr/>
            <p:nvPr/>
          </p:nvSpPr>
          <p:spPr>
            <a:xfrm>
              <a:off x="1175600" y="1431100"/>
              <a:ext cx="436850" cy="319225"/>
            </a:xfrm>
            <a:custGeom>
              <a:avLst/>
              <a:gdLst/>
              <a:ahLst/>
              <a:cxnLst/>
              <a:rect l="0" t="0" r="0" b="0"/>
              <a:pathLst>
                <a:path w="17474" h="12769" extrusionOk="0">
                  <a:moveTo>
                    <a:pt x="1" y="0"/>
                  </a:moveTo>
                  <a:lnTo>
                    <a:pt x="12769" y="12769"/>
                  </a:lnTo>
                  <a:lnTo>
                    <a:pt x="17474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2AD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375" name="Shape 1375"/>
            <p:cNvSpPr/>
            <p:nvPr/>
          </p:nvSpPr>
          <p:spPr>
            <a:xfrm>
              <a:off x="2959850" y="3141400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748" y="1"/>
                  </a:moveTo>
                  <a:lnTo>
                    <a:pt x="1" y="2958"/>
                  </a:lnTo>
                  <a:lnTo>
                    <a:pt x="9275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22AD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376" name="Shape 1376"/>
            <p:cNvSpPr/>
            <p:nvPr/>
          </p:nvSpPr>
          <p:spPr>
            <a:xfrm>
              <a:off x="2996825" y="3077575"/>
              <a:ext cx="275550" cy="309150"/>
            </a:xfrm>
            <a:custGeom>
              <a:avLst/>
              <a:gdLst/>
              <a:ahLst/>
              <a:cxnLst/>
              <a:rect l="0" t="0" r="0" b="0"/>
              <a:pathLst>
                <a:path w="11022" h="12366" extrusionOk="0">
                  <a:moveTo>
                    <a:pt x="1613" y="0"/>
                  </a:moveTo>
                  <a:lnTo>
                    <a:pt x="0" y="2957"/>
                  </a:lnTo>
                  <a:lnTo>
                    <a:pt x="9275" y="12366"/>
                  </a:lnTo>
                  <a:lnTo>
                    <a:pt x="11022" y="9409"/>
                  </a:lnTo>
                  <a:lnTo>
                    <a:pt x="1613" y="0"/>
                  </a:lnTo>
                  <a:close/>
                </a:path>
              </a:pathLst>
            </a:custGeom>
            <a:solidFill>
              <a:srgbClr val="23AB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377" name="Shape 1377"/>
            <p:cNvSpPr/>
            <p:nvPr/>
          </p:nvSpPr>
          <p:spPr>
            <a:xfrm>
              <a:off x="1273050" y="143110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3AB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378" name="Shape 1378"/>
            <p:cNvSpPr/>
            <p:nvPr/>
          </p:nvSpPr>
          <p:spPr>
            <a:xfrm>
              <a:off x="1370500" y="1431100"/>
              <a:ext cx="433475" cy="319225"/>
            </a:xfrm>
            <a:custGeom>
              <a:avLst/>
              <a:gdLst/>
              <a:ahLst/>
              <a:cxnLst/>
              <a:rect l="0" t="0" r="0" b="0"/>
              <a:pathLst>
                <a:path w="17339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5A9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379" name="Shape 1379"/>
            <p:cNvSpPr/>
            <p:nvPr/>
          </p:nvSpPr>
          <p:spPr>
            <a:xfrm>
              <a:off x="3030425" y="30170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8" y="1"/>
                  </a:moveTo>
                  <a:lnTo>
                    <a:pt x="1" y="2958"/>
                  </a:lnTo>
                  <a:lnTo>
                    <a:pt x="9409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25A9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380" name="Shape 1380"/>
            <p:cNvSpPr/>
            <p:nvPr/>
          </p:nvSpPr>
          <p:spPr>
            <a:xfrm>
              <a:off x="1467950" y="1431100"/>
              <a:ext cx="433475" cy="319225"/>
            </a:xfrm>
            <a:custGeom>
              <a:avLst/>
              <a:gdLst/>
              <a:ahLst/>
              <a:cxnLst/>
              <a:rect l="0" t="0" r="0" b="0"/>
              <a:pathLst>
                <a:path w="17339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6A8D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381" name="Shape 1381"/>
            <p:cNvSpPr/>
            <p:nvPr/>
          </p:nvSpPr>
          <p:spPr>
            <a:xfrm>
              <a:off x="3067375" y="2956600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614" y="0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1022" y="9275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26A8D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382" name="Shape 1382"/>
            <p:cNvSpPr/>
            <p:nvPr/>
          </p:nvSpPr>
          <p:spPr>
            <a:xfrm>
              <a:off x="1565375" y="143110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635" y="12769"/>
                  </a:lnTo>
                  <a:lnTo>
                    <a:pt x="17339" y="12769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7A6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383" name="Shape 1383"/>
            <p:cNvSpPr/>
            <p:nvPr/>
          </p:nvSpPr>
          <p:spPr>
            <a:xfrm>
              <a:off x="3101000" y="289612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7" y="0"/>
                  </a:moveTo>
                  <a:lnTo>
                    <a:pt x="0" y="2823"/>
                  </a:lnTo>
                  <a:lnTo>
                    <a:pt x="9409" y="12231"/>
                  </a:lnTo>
                  <a:lnTo>
                    <a:pt x="11021" y="9274"/>
                  </a:lnTo>
                  <a:lnTo>
                    <a:pt x="1747" y="0"/>
                  </a:lnTo>
                  <a:close/>
                </a:path>
              </a:pathLst>
            </a:custGeom>
            <a:solidFill>
              <a:srgbClr val="27A6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384" name="Shape 1384"/>
            <p:cNvSpPr/>
            <p:nvPr/>
          </p:nvSpPr>
          <p:spPr>
            <a:xfrm>
              <a:off x="3137950" y="2802025"/>
              <a:ext cx="275550" cy="336050"/>
            </a:xfrm>
            <a:custGeom>
              <a:avLst/>
              <a:gdLst/>
              <a:ahLst/>
              <a:cxnLst/>
              <a:rect l="0" t="0" r="0" b="0"/>
              <a:pathLst>
                <a:path w="11022" h="13442" extrusionOk="0">
                  <a:moveTo>
                    <a:pt x="404" y="1"/>
                  </a:moveTo>
                  <a:lnTo>
                    <a:pt x="1" y="404"/>
                  </a:lnTo>
                  <a:lnTo>
                    <a:pt x="1076" y="2286"/>
                  </a:lnTo>
                  <a:lnTo>
                    <a:pt x="1" y="4167"/>
                  </a:lnTo>
                  <a:lnTo>
                    <a:pt x="9275" y="13441"/>
                  </a:lnTo>
                  <a:lnTo>
                    <a:pt x="11022" y="10619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28A4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385" name="Shape 1385"/>
            <p:cNvSpPr/>
            <p:nvPr/>
          </p:nvSpPr>
          <p:spPr>
            <a:xfrm>
              <a:off x="1662825" y="143110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635" y="12769"/>
                  </a:lnTo>
                  <a:lnTo>
                    <a:pt x="17339" y="12769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8A4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386" name="Shape 1386"/>
            <p:cNvSpPr/>
            <p:nvPr/>
          </p:nvSpPr>
          <p:spPr>
            <a:xfrm>
              <a:off x="3006900" y="2573550"/>
              <a:ext cx="440200" cy="504050"/>
            </a:xfrm>
            <a:custGeom>
              <a:avLst/>
              <a:gdLst/>
              <a:ahLst/>
              <a:cxnLst/>
              <a:rect l="0" t="0" r="0" b="0"/>
              <a:pathLst>
                <a:path w="17608" h="20162" extrusionOk="0">
                  <a:moveTo>
                    <a:pt x="404" y="0"/>
                  </a:moveTo>
                  <a:lnTo>
                    <a:pt x="1" y="269"/>
                  </a:lnTo>
                  <a:lnTo>
                    <a:pt x="5243" y="9543"/>
                  </a:lnTo>
                  <a:lnTo>
                    <a:pt x="15995" y="20161"/>
                  </a:lnTo>
                  <a:lnTo>
                    <a:pt x="17608" y="17204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29A2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387" name="Shape 1387"/>
            <p:cNvSpPr/>
            <p:nvPr/>
          </p:nvSpPr>
          <p:spPr>
            <a:xfrm>
              <a:off x="1760275" y="143110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635" y="12769"/>
                  </a:lnTo>
                  <a:lnTo>
                    <a:pt x="17339" y="12769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9A2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388" name="Shape 1388"/>
            <p:cNvSpPr/>
            <p:nvPr/>
          </p:nvSpPr>
          <p:spPr>
            <a:xfrm>
              <a:off x="1854350" y="1431100"/>
              <a:ext cx="436850" cy="319225"/>
            </a:xfrm>
            <a:custGeom>
              <a:avLst/>
              <a:gdLst/>
              <a:ahLst/>
              <a:cxnLst/>
              <a:rect l="0" t="0" r="0" b="0"/>
              <a:pathLst>
                <a:path w="17474" h="12769" extrusionOk="0">
                  <a:moveTo>
                    <a:pt x="1" y="0"/>
                  </a:moveTo>
                  <a:lnTo>
                    <a:pt x="12770" y="12769"/>
                  </a:lnTo>
                  <a:lnTo>
                    <a:pt x="17474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AA1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389" name="Shape 1389"/>
            <p:cNvSpPr/>
            <p:nvPr/>
          </p:nvSpPr>
          <p:spPr>
            <a:xfrm>
              <a:off x="2872500" y="2345050"/>
              <a:ext cx="611575" cy="672050"/>
            </a:xfrm>
            <a:custGeom>
              <a:avLst/>
              <a:gdLst/>
              <a:ahLst/>
              <a:cxnLst/>
              <a:rect l="0" t="0" r="0" b="0"/>
              <a:pathLst>
                <a:path w="24463" h="26882" extrusionOk="0">
                  <a:moveTo>
                    <a:pt x="538" y="1"/>
                  </a:moveTo>
                  <a:lnTo>
                    <a:pt x="0" y="269"/>
                  </a:lnTo>
                  <a:lnTo>
                    <a:pt x="5377" y="9409"/>
                  </a:lnTo>
                  <a:lnTo>
                    <a:pt x="22715" y="26882"/>
                  </a:lnTo>
                  <a:lnTo>
                    <a:pt x="24462" y="23925"/>
                  </a:lnTo>
                  <a:lnTo>
                    <a:pt x="538" y="1"/>
                  </a:lnTo>
                  <a:close/>
                </a:path>
              </a:pathLst>
            </a:custGeom>
            <a:solidFill>
              <a:srgbClr val="2AA1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390" name="Shape 1390"/>
            <p:cNvSpPr/>
            <p:nvPr/>
          </p:nvSpPr>
          <p:spPr>
            <a:xfrm>
              <a:off x="2741450" y="2113200"/>
              <a:ext cx="779575" cy="843425"/>
            </a:xfrm>
            <a:custGeom>
              <a:avLst/>
              <a:gdLst/>
              <a:ahLst/>
              <a:cxnLst/>
              <a:rect l="0" t="0" r="0" b="0"/>
              <a:pathLst>
                <a:path w="31183" h="33737" extrusionOk="0">
                  <a:moveTo>
                    <a:pt x="404" y="0"/>
                  </a:moveTo>
                  <a:lnTo>
                    <a:pt x="0" y="404"/>
                  </a:lnTo>
                  <a:lnTo>
                    <a:pt x="5242" y="9543"/>
                  </a:lnTo>
                  <a:lnTo>
                    <a:pt x="29436" y="33736"/>
                  </a:lnTo>
                  <a:lnTo>
                    <a:pt x="31183" y="30780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2B9F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391" name="Shape 1391"/>
            <p:cNvSpPr/>
            <p:nvPr/>
          </p:nvSpPr>
          <p:spPr>
            <a:xfrm>
              <a:off x="1951800" y="143110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B9F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392" name="Shape 1392"/>
            <p:cNvSpPr/>
            <p:nvPr/>
          </p:nvSpPr>
          <p:spPr>
            <a:xfrm>
              <a:off x="2049250" y="143110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C9D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393" name="Shape 1393"/>
            <p:cNvSpPr/>
            <p:nvPr/>
          </p:nvSpPr>
          <p:spPr>
            <a:xfrm>
              <a:off x="2610400" y="1884700"/>
              <a:ext cx="924075" cy="1008075"/>
            </a:xfrm>
            <a:custGeom>
              <a:avLst/>
              <a:gdLst/>
              <a:ahLst/>
              <a:cxnLst/>
              <a:rect l="0" t="0" r="0" b="0"/>
              <a:pathLst>
                <a:path w="36963" h="40323" extrusionOk="0">
                  <a:moveTo>
                    <a:pt x="404" y="1"/>
                  </a:moveTo>
                  <a:lnTo>
                    <a:pt x="1" y="270"/>
                  </a:lnTo>
                  <a:lnTo>
                    <a:pt x="5242" y="9544"/>
                  </a:lnTo>
                  <a:lnTo>
                    <a:pt x="36022" y="40323"/>
                  </a:lnTo>
                  <a:lnTo>
                    <a:pt x="36963" y="38979"/>
                  </a:lnTo>
                  <a:lnTo>
                    <a:pt x="33737" y="3333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2C9D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394" name="Shape 1394"/>
            <p:cNvSpPr/>
            <p:nvPr/>
          </p:nvSpPr>
          <p:spPr>
            <a:xfrm>
              <a:off x="2146700" y="1431100"/>
              <a:ext cx="1307125" cy="1297025"/>
            </a:xfrm>
            <a:custGeom>
              <a:avLst/>
              <a:gdLst/>
              <a:ahLst/>
              <a:cxnLst/>
              <a:rect l="0" t="0" r="0" b="0"/>
              <a:pathLst>
                <a:path w="52285" h="51881" extrusionOk="0">
                  <a:moveTo>
                    <a:pt x="0" y="0"/>
                  </a:moveTo>
                  <a:lnTo>
                    <a:pt x="12769" y="12769"/>
                  </a:lnTo>
                  <a:lnTo>
                    <a:pt x="15188" y="12769"/>
                  </a:lnTo>
                  <a:lnTo>
                    <a:pt x="18549" y="18548"/>
                  </a:lnTo>
                  <a:lnTo>
                    <a:pt x="51882" y="51881"/>
                  </a:lnTo>
                  <a:lnTo>
                    <a:pt x="52285" y="51478"/>
                  </a:lnTo>
                  <a:lnTo>
                    <a:pt x="46909" y="42338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D9CD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395" name="Shape 1395"/>
            <p:cNvSpPr/>
            <p:nvPr/>
          </p:nvSpPr>
          <p:spPr>
            <a:xfrm>
              <a:off x="2244150" y="1431100"/>
              <a:ext cx="1075275" cy="1065175"/>
            </a:xfrm>
            <a:custGeom>
              <a:avLst/>
              <a:gdLst/>
              <a:ahLst/>
              <a:cxnLst/>
              <a:rect l="0" t="0" r="0" b="0"/>
              <a:pathLst>
                <a:path w="43011" h="42607" extrusionOk="0">
                  <a:moveTo>
                    <a:pt x="0" y="0"/>
                  </a:moveTo>
                  <a:lnTo>
                    <a:pt x="42607" y="42607"/>
                  </a:lnTo>
                  <a:lnTo>
                    <a:pt x="43011" y="42338"/>
                  </a:lnTo>
                  <a:lnTo>
                    <a:pt x="37769" y="33064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F9AE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396" name="Shape 1396"/>
            <p:cNvSpPr/>
            <p:nvPr/>
          </p:nvSpPr>
          <p:spPr>
            <a:xfrm>
              <a:off x="2341575" y="1431100"/>
              <a:ext cx="846800" cy="836700"/>
            </a:xfrm>
            <a:custGeom>
              <a:avLst/>
              <a:gdLst/>
              <a:ahLst/>
              <a:cxnLst/>
              <a:rect l="0" t="0" r="0" b="0"/>
              <a:pathLst>
                <a:path w="33872" h="33468" extrusionOk="0">
                  <a:moveTo>
                    <a:pt x="1" y="0"/>
                  </a:moveTo>
                  <a:lnTo>
                    <a:pt x="33468" y="33467"/>
                  </a:lnTo>
                  <a:lnTo>
                    <a:pt x="33872" y="33198"/>
                  </a:lnTo>
                  <a:lnTo>
                    <a:pt x="28495" y="23924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3098E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397" name="Shape 1397"/>
            <p:cNvSpPr/>
            <p:nvPr/>
          </p:nvSpPr>
          <p:spPr>
            <a:xfrm>
              <a:off x="2439025" y="1431100"/>
              <a:ext cx="618300" cy="608200"/>
            </a:xfrm>
            <a:custGeom>
              <a:avLst/>
              <a:gdLst/>
              <a:ahLst/>
              <a:cxnLst/>
              <a:rect l="0" t="0" r="0" b="0"/>
              <a:pathLst>
                <a:path w="24732" h="24328" extrusionOk="0">
                  <a:moveTo>
                    <a:pt x="1" y="0"/>
                  </a:moveTo>
                  <a:lnTo>
                    <a:pt x="24194" y="24328"/>
                  </a:lnTo>
                  <a:lnTo>
                    <a:pt x="24732" y="23924"/>
                  </a:lnTo>
                  <a:lnTo>
                    <a:pt x="19355" y="14785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3196E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398" name="Shape 1398"/>
            <p:cNvSpPr/>
            <p:nvPr/>
          </p:nvSpPr>
          <p:spPr>
            <a:xfrm>
              <a:off x="2533125" y="1431100"/>
              <a:ext cx="389800" cy="376350"/>
            </a:xfrm>
            <a:custGeom>
              <a:avLst/>
              <a:gdLst/>
              <a:ahLst/>
              <a:cxnLst/>
              <a:rect l="0" t="0" r="0" b="0"/>
              <a:pathLst>
                <a:path w="15592" h="15054" extrusionOk="0">
                  <a:moveTo>
                    <a:pt x="0" y="0"/>
                  </a:moveTo>
                  <a:lnTo>
                    <a:pt x="15188" y="15054"/>
                  </a:lnTo>
                  <a:lnTo>
                    <a:pt x="15591" y="14785"/>
                  </a:lnTo>
                  <a:lnTo>
                    <a:pt x="10350" y="5645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3295E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399" name="Shape 1399"/>
            <p:cNvSpPr/>
            <p:nvPr/>
          </p:nvSpPr>
          <p:spPr>
            <a:xfrm>
              <a:off x="2630575" y="1431100"/>
              <a:ext cx="161300" cy="147850"/>
            </a:xfrm>
            <a:custGeom>
              <a:avLst/>
              <a:gdLst/>
              <a:ahLst/>
              <a:cxnLst/>
              <a:rect l="0" t="0" r="0" b="0"/>
              <a:pathLst>
                <a:path w="6452" h="5914" extrusionOk="0">
                  <a:moveTo>
                    <a:pt x="0" y="0"/>
                  </a:moveTo>
                  <a:lnTo>
                    <a:pt x="6048" y="5914"/>
                  </a:lnTo>
                  <a:lnTo>
                    <a:pt x="6452" y="5645"/>
                  </a:lnTo>
                  <a:lnTo>
                    <a:pt x="3226" y="0"/>
                  </a:lnTo>
                  <a:close/>
                </a:path>
              </a:pathLst>
            </a:custGeom>
            <a:solidFill>
              <a:srgbClr val="3393E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</p:grpSp>
      <p:sp>
        <p:nvSpPr>
          <p:cNvPr id="1400" name="Shape 1400"/>
          <p:cNvSpPr/>
          <p:nvPr/>
        </p:nvSpPr>
        <p:spPr>
          <a:xfrm rot="10800000" flipH="1">
            <a:off x="8763567" y="4485979"/>
            <a:ext cx="542999" cy="4704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8476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401" name="Shape 1401"/>
          <p:cNvSpPr/>
          <p:nvPr/>
        </p:nvSpPr>
        <p:spPr>
          <a:xfrm rot="10800000" flipH="1">
            <a:off x="8523810" y="4741099"/>
            <a:ext cx="284100" cy="2457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3292E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402" name="Shape 1402"/>
          <p:cNvSpPr/>
          <p:nvPr/>
        </p:nvSpPr>
        <p:spPr>
          <a:xfrm rot="10800000" flipH="1">
            <a:off x="8322785" y="3628022"/>
            <a:ext cx="542999" cy="470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403" name="Shape 1403"/>
          <p:cNvSpPr/>
          <p:nvPr/>
        </p:nvSpPr>
        <p:spPr>
          <a:xfrm rot="10800000" flipH="1">
            <a:off x="8763568" y="4009882"/>
            <a:ext cx="237599" cy="205799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00E1C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93C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1732700" y="1735600"/>
            <a:ext cx="4944300" cy="645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lvl="1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lvl="2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lvl="3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lvl="4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lvl="5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lvl="6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lvl="7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lvl="8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1732700" y="2255124"/>
            <a:ext cx="4944300" cy="1659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600"/>
              </a:spcBef>
              <a:buClr>
                <a:srgbClr val="19BBD5"/>
              </a:buClr>
              <a:buFont typeface="Muli"/>
              <a:buChar char="◇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>
              <a:spcBef>
                <a:spcPts val="480"/>
              </a:spcBef>
              <a:buClr>
                <a:srgbClr val="19BBD5"/>
              </a:buClr>
              <a:buFont typeface="Muli"/>
              <a:buChar char="￭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>
              <a:spcBef>
                <a:spcPts val="480"/>
              </a:spcBef>
              <a:buClr>
                <a:srgbClr val="19BBD5"/>
              </a:buClr>
              <a:buFont typeface="Muli"/>
              <a:buChar char="￮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>
              <a:spcBef>
                <a:spcPts val="360"/>
              </a:spcBef>
              <a:buClr>
                <a:srgbClr val="19BBD5"/>
              </a:buClr>
              <a:buFont typeface="Muli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>
              <a:spcBef>
                <a:spcPts val="360"/>
              </a:spcBef>
              <a:buClr>
                <a:srgbClr val="19BBD5"/>
              </a:buClr>
              <a:buFont typeface="Muli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>
              <a:spcBef>
                <a:spcPts val="360"/>
              </a:spcBef>
              <a:buClr>
                <a:srgbClr val="C6DAEC"/>
              </a:buClr>
              <a:buFont typeface="Muli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>
              <a:spcBef>
                <a:spcPts val="360"/>
              </a:spcBef>
              <a:buClr>
                <a:srgbClr val="C6DAEC"/>
              </a:buClr>
              <a:buFont typeface="Muli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>
              <a:spcBef>
                <a:spcPts val="360"/>
              </a:spcBef>
              <a:buClr>
                <a:srgbClr val="C6DAEC"/>
              </a:buClr>
              <a:buFont typeface="Muli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>
              <a:spcBef>
                <a:spcPts val="360"/>
              </a:spcBef>
              <a:buClr>
                <a:srgbClr val="C6DAEC"/>
              </a:buClr>
              <a:buFont typeface="Muli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3" r:id="rId3"/>
    <p:sldLayoutId id="2147483656" r:id="rId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15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JP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FwMwO8pXfq0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mongodb.com/try/download/community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JP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5" Type="http://schemas.openxmlformats.org/officeDocument/2006/relationships/image" Target="../media/image23.JPG"/><Relationship Id="rId4" Type="http://schemas.openxmlformats.org/officeDocument/2006/relationships/image" Target="../media/image22.JP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8" name="Shape 1408"/>
          <p:cNvSpPr txBox="1">
            <a:spLocks noGrp="1"/>
          </p:cNvSpPr>
          <p:nvPr>
            <p:ph type="ctrTitle"/>
          </p:nvPr>
        </p:nvSpPr>
        <p:spPr>
          <a:xfrm>
            <a:off x="140112" y="1876418"/>
            <a:ext cx="8897347" cy="11597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/>
            <a:r>
              <a:rPr lang="en-US" sz="3200" dirty="0"/>
              <a:t>AML-2203 Advanced Python AI and ML Tools</a:t>
            </a:r>
            <a:endParaRPr lang="en" sz="3200" dirty="0"/>
          </a:p>
        </p:txBody>
      </p:sp>
      <p:sp>
        <p:nvSpPr>
          <p:cNvPr id="8" name="Shape 1408"/>
          <p:cNvSpPr txBox="1">
            <a:spLocks/>
          </p:cNvSpPr>
          <p:nvPr/>
        </p:nvSpPr>
        <p:spPr>
          <a:xfrm>
            <a:off x="83170" y="284568"/>
            <a:ext cx="2733717" cy="1132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ct val="100000"/>
              <a:buFont typeface="Nixie One"/>
              <a:buNone/>
              <a:defRPr sz="48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lvl="1" algn="ctr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8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lvl="2" algn="ctr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8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lvl="3" algn="ctr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8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lvl="4" algn="ctr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8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lvl="5" algn="ctr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8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lvl="6" algn="ctr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8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lvl="7" algn="ctr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8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lvl="8" algn="ctr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8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r>
              <a:rPr lang="en" sz="2400" b="1" dirty="0"/>
              <a:t>Lambton College</a:t>
            </a:r>
          </a:p>
        </p:txBody>
      </p:sp>
      <p:sp>
        <p:nvSpPr>
          <p:cNvPr id="9" name="Shape 1408"/>
          <p:cNvSpPr txBox="1">
            <a:spLocks/>
          </p:cNvSpPr>
          <p:nvPr/>
        </p:nvSpPr>
        <p:spPr>
          <a:xfrm>
            <a:off x="26230" y="850693"/>
            <a:ext cx="2847599" cy="60387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ct val="100000"/>
              <a:buFont typeface="Nixie One"/>
              <a:buNone/>
              <a:defRPr sz="48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lvl="1" algn="ctr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8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lvl="2" algn="ctr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8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lvl="3" algn="ctr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8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lvl="4" algn="ctr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8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lvl="5" algn="ctr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8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lvl="6" algn="ctr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8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lvl="7" algn="ctr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8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lvl="8" algn="ctr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8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r>
              <a:rPr lang="en" sz="1600" dirty="0"/>
              <a:t>School of Computer Studies</a:t>
            </a:r>
          </a:p>
        </p:txBody>
      </p:sp>
      <p:sp>
        <p:nvSpPr>
          <p:cNvPr id="7" name="Shape 1408">
            <a:extLst>
              <a:ext uri="{FF2B5EF4-FFF2-40B4-BE49-F238E27FC236}">
                <a16:creationId xmlns:a16="http://schemas.microsoft.com/office/drawing/2014/main" id="{C830561C-9BA6-4350-8B93-1B63B6889792}"/>
              </a:ext>
            </a:extLst>
          </p:cNvPr>
          <p:cNvSpPr txBox="1">
            <a:spLocks/>
          </p:cNvSpPr>
          <p:nvPr/>
        </p:nvSpPr>
        <p:spPr>
          <a:xfrm>
            <a:off x="6823749" y="4744387"/>
            <a:ext cx="2320251" cy="34123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ct val="100000"/>
              <a:buFont typeface="Nixie One"/>
              <a:buNone/>
              <a:defRPr sz="48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lvl="1" algn="ctr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8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lvl="2" algn="ctr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8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lvl="3" algn="ctr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8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lvl="4" algn="ctr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8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lvl="5" algn="ctr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8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lvl="6" algn="ctr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8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lvl="7" algn="ctr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8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lvl="8" algn="ctr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8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 algn="l"/>
            <a:endParaRPr lang="en-US" sz="1200" dirty="0"/>
          </a:p>
          <a:p>
            <a:pPr algn="l"/>
            <a:r>
              <a:rPr lang="en-US" sz="1200" dirty="0"/>
              <a:t>[Prepared By: </a:t>
            </a:r>
            <a:r>
              <a:rPr lang="en-US" sz="1200"/>
              <a:t>Vahid Hadavi, PhD] </a:t>
            </a:r>
            <a:endParaRPr lang="en-US" sz="1200" dirty="0"/>
          </a:p>
          <a:p>
            <a:pPr algn="l"/>
            <a:r>
              <a:rPr lang="en-US" sz="1200" dirty="0"/>
              <a:t> </a:t>
            </a:r>
            <a:endParaRPr lang="en" sz="1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92E1671-D3A5-4FB4-BC25-F401F0328B74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5312" y="57878"/>
            <a:ext cx="2958688" cy="6424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" name="Shape 1413"/>
          <p:cNvSpPr txBox="1">
            <a:spLocks noGrp="1"/>
          </p:cNvSpPr>
          <p:nvPr>
            <p:ph type="title"/>
          </p:nvPr>
        </p:nvSpPr>
        <p:spPr>
          <a:xfrm>
            <a:off x="1964331" y="331305"/>
            <a:ext cx="6528741" cy="56606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-US" sz="3200" dirty="0"/>
              <a:t>Create a Table</a:t>
            </a:r>
            <a:endParaRPr lang="en" sz="3200" dirty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964331" y="1985438"/>
            <a:ext cx="4934369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endParaRPr lang="en-US" altLang="en-US" sz="1200" dirty="0">
              <a:solidFill>
                <a:srgbClr val="FFC000"/>
              </a:solidFill>
              <a:latin typeface="Muli"/>
              <a:ea typeface="Muli"/>
              <a:cs typeface="Muli"/>
            </a:endParaRPr>
          </a:p>
          <a:p>
            <a:pPr lvl="0"/>
            <a:r>
              <a:rPr lang="en-US" altLang="en-US" sz="1200" dirty="0">
                <a:solidFill>
                  <a:srgbClr val="C6DAEC"/>
                </a:solidFill>
                <a:latin typeface="Muli"/>
                <a:ea typeface="Muli"/>
                <a:cs typeface="Muli"/>
              </a:rPr>
              <a:t>  </a:t>
            </a:r>
          </a:p>
          <a:p>
            <a:pPr lvl="0"/>
            <a:endParaRPr lang="en-US" altLang="en-US" sz="1200" dirty="0">
              <a:solidFill>
                <a:srgbClr val="C6DAEC"/>
              </a:solidFill>
              <a:latin typeface="Muli"/>
              <a:ea typeface="Muli"/>
              <a:cs typeface="Muli"/>
            </a:endParaRPr>
          </a:p>
          <a:p>
            <a:pPr lvl="0"/>
            <a:endParaRPr lang="en-US" altLang="en-US" dirty="0">
              <a:solidFill>
                <a:srgbClr val="C6DAEC"/>
              </a:solidFill>
              <a:latin typeface="Muli"/>
              <a:ea typeface="Muli"/>
              <a:cs typeface="Muli"/>
            </a:endParaRPr>
          </a:p>
          <a:p>
            <a:pPr marL="342900" lvl="0" indent="-342900">
              <a:buFont typeface="+mj-lt"/>
              <a:buAutoNum type="arabicPeriod"/>
            </a:pPr>
            <a:endParaRPr lang="en-US" altLang="en-US" dirty="0">
              <a:solidFill>
                <a:srgbClr val="C6DAEC"/>
              </a:solidFill>
              <a:latin typeface="Muli"/>
              <a:ea typeface="Muli"/>
              <a:cs typeface="Muli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424543" y="4360346"/>
            <a:ext cx="7774205" cy="738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en-US" altLang="en-US" b="1" dirty="0">
                <a:solidFill>
                  <a:srgbClr val="C6DAEC"/>
                </a:solidFill>
                <a:latin typeface="Muli"/>
                <a:ea typeface="Muli"/>
                <a:cs typeface="Muli"/>
              </a:rPr>
              <a:t> </a:t>
            </a:r>
            <a:endParaRPr lang="en-US" altLang="en-US" dirty="0">
              <a:solidFill>
                <a:srgbClr val="FFC000"/>
              </a:solidFill>
              <a:latin typeface="Muli"/>
            </a:endParaRPr>
          </a:p>
          <a:p>
            <a:pPr marL="1200150" lvl="2" indent="-285750" eaLnBrk="1" hangingPunct="1"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rgbClr val="FFC000"/>
                </a:solidFill>
                <a:latin typeface="Muli"/>
              </a:rPr>
              <a:t> It is important to call commit() method after every transaction that modifies data.</a:t>
            </a:r>
            <a:endParaRPr lang="en-US" dirty="0">
              <a:solidFill>
                <a:srgbClr val="FFC000"/>
              </a:solidFill>
              <a:latin typeface="Muli"/>
            </a:endParaRPr>
          </a:p>
          <a:p>
            <a:pPr lvl="1" eaLnBrk="1" hangingPunct="1"/>
            <a:endParaRPr lang="en-US" dirty="0">
              <a:solidFill>
                <a:srgbClr val="FFC000"/>
              </a:solidFill>
              <a:latin typeface="Muli"/>
            </a:endParaRPr>
          </a:p>
        </p:txBody>
      </p:sp>
      <p:pic>
        <p:nvPicPr>
          <p:cNvPr id="8" name="Picture 7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AE2185C5-0762-4B11-B21B-D8C1C835D2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4519" y="3493713"/>
            <a:ext cx="1621367" cy="220133"/>
          </a:xfrm>
          <a:prstGeom prst="rect">
            <a:avLst/>
          </a:prstGeom>
        </p:spPr>
      </p:pic>
      <p:pic>
        <p:nvPicPr>
          <p:cNvPr id="10" name="Picture 9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76FA2C77-60CF-41DF-B1A3-C3F57D0E1B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7440" y="3910980"/>
            <a:ext cx="1121833" cy="22436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F7B48B4-BC6D-40CF-9B9F-E1145AC34490}"/>
              </a:ext>
            </a:extLst>
          </p:cNvPr>
          <p:cNvSpPr/>
          <p:nvPr/>
        </p:nvSpPr>
        <p:spPr>
          <a:xfrm>
            <a:off x="1924949" y="880639"/>
            <a:ext cx="606525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rgbClr val="FFC000"/>
                </a:solidFill>
                <a:latin typeface="Muli"/>
              </a:rPr>
              <a:t>Now we can execute the CREATE TABLE statement using the execute() method of the Cursor class</a:t>
            </a:r>
            <a:endParaRPr lang="en-US" dirty="0">
              <a:solidFill>
                <a:srgbClr val="FFC000"/>
              </a:solidFill>
              <a:latin typeface="Muli"/>
            </a:endParaRP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66F97714-9FF0-C8B8-359C-6C9B08769F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593" y="2056353"/>
            <a:ext cx="3982699" cy="124022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E1195D0-7B5F-39DC-BDA1-497815EABD1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9404" t="64092" r="46548" b="17121"/>
          <a:stretch/>
        </p:blipFill>
        <p:spPr>
          <a:xfrm>
            <a:off x="5342042" y="2088608"/>
            <a:ext cx="3113316" cy="966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349000"/>
      </p:ext>
    </p:extLst>
  </p:cSld>
  <p:clrMapOvr>
    <a:masterClrMapping/>
  </p:clrMapOvr>
  <p:transition spd="slow">
    <p:cut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" name="Shape 1413"/>
          <p:cNvSpPr txBox="1">
            <a:spLocks noGrp="1"/>
          </p:cNvSpPr>
          <p:nvPr>
            <p:ph type="title"/>
          </p:nvPr>
        </p:nvSpPr>
        <p:spPr>
          <a:xfrm>
            <a:off x="1964331" y="331305"/>
            <a:ext cx="6528741" cy="56606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-US" sz="3200" dirty="0"/>
              <a:t>Insert</a:t>
            </a:r>
            <a:endParaRPr lang="en" sz="3200" dirty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964331" y="1985438"/>
            <a:ext cx="4934369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endParaRPr lang="en-US" altLang="en-US" sz="1200" dirty="0">
              <a:solidFill>
                <a:srgbClr val="FFC000"/>
              </a:solidFill>
              <a:latin typeface="Muli"/>
              <a:ea typeface="Muli"/>
              <a:cs typeface="Muli"/>
            </a:endParaRPr>
          </a:p>
          <a:p>
            <a:pPr lvl="0"/>
            <a:r>
              <a:rPr lang="en-US" altLang="en-US" sz="1200" dirty="0">
                <a:solidFill>
                  <a:srgbClr val="C6DAEC"/>
                </a:solidFill>
                <a:latin typeface="Muli"/>
                <a:ea typeface="Muli"/>
                <a:cs typeface="Muli"/>
              </a:rPr>
              <a:t>  </a:t>
            </a:r>
          </a:p>
          <a:p>
            <a:pPr lvl="0"/>
            <a:endParaRPr lang="en-US" altLang="en-US" sz="1200" dirty="0">
              <a:solidFill>
                <a:srgbClr val="C6DAEC"/>
              </a:solidFill>
              <a:latin typeface="Muli"/>
              <a:ea typeface="Muli"/>
              <a:cs typeface="Muli"/>
            </a:endParaRPr>
          </a:p>
          <a:p>
            <a:pPr lvl="0"/>
            <a:endParaRPr lang="en-US" altLang="en-US" dirty="0">
              <a:solidFill>
                <a:srgbClr val="C6DAEC"/>
              </a:solidFill>
              <a:latin typeface="Muli"/>
              <a:ea typeface="Muli"/>
              <a:cs typeface="Muli"/>
            </a:endParaRPr>
          </a:p>
          <a:p>
            <a:pPr marL="342900" lvl="0" indent="-342900">
              <a:buFont typeface="+mj-lt"/>
              <a:buAutoNum type="arabicPeriod"/>
            </a:pPr>
            <a:endParaRPr lang="en-US" altLang="en-US" dirty="0">
              <a:solidFill>
                <a:srgbClr val="C6DAEC"/>
              </a:solidFill>
              <a:latin typeface="Muli"/>
              <a:ea typeface="Muli"/>
              <a:cs typeface="Muli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855785" y="646610"/>
            <a:ext cx="7253496" cy="2677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en-US" altLang="en-US" b="1" dirty="0">
                <a:solidFill>
                  <a:srgbClr val="C6DAEC"/>
                </a:solidFill>
                <a:latin typeface="Muli"/>
                <a:ea typeface="Muli"/>
                <a:cs typeface="Muli"/>
              </a:rPr>
              <a:t> </a:t>
            </a:r>
            <a:endParaRPr lang="en-US" altLang="en-US" dirty="0">
              <a:solidFill>
                <a:srgbClr val="FFC000"/>
              </a:solidFill>
              <a:latin typeface="Muli"/>
            </a:endParaRPr>
          </a:p>
          <a:p>
            <a:pPr marL="1200150" lvl="2" indent="-285750" eaLnBrk="1" hangingPunct="1"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rgbClr val="FFC000"/>
                </a:solidFill>
                <a:latin typeface="Muli"/>
              </a:rPr>
              <a:t>We can add new rows to an existing table of SQLite using the INSERT INTO statement.</a:t>
            </a:r>
          </a:p>
          <a:p>
            <a:pPr marL="1200150" lvl="2" indent="-285750" eaLnBrk="1" hangingPunct="1"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rgbClr val="FFC000"/>
                </a:solidFill>
                <a:latin typeface="Muli"/>
              </a:rPr>
              <a:t>In this, we need to specify the name of the table, column names, and values (in the same order as column names).</a:t>
            </a:r>
          </a:p>
          <a:p>
            <a:pPr marL="1200150" lvl="2" indent="-285750" eaLnBrk="1" hangingPunct="1"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rgbClr val="FFC000"/>
                </a:solidFill>
                <a:latin typeface="Muli"/>
              </a:rPr>
              <a:t>Statement:</a:t>
            </a:r>
          </a:p>
          <a:p>
            <a:pPr marL="1200150" lvl="2" indent="-285750" eaLnBrk="1" hangingPunct="1">
              <a:buFont typeface="Arial" panose="020B0604020202020204" pitchFamily="34" charset="0"/>
              <a:buChar char="•"/>
            </a:pPr>
            <a:endParaRPr lang="en-US" altLang="en-US" dirty="0">
              <a:solidFill>
                <a:srgbClr val="FFC000"/>
              </a:solidFill>
              <a:latin typeface="Muli"/>
            </a:endParaRPr>
          </a:p>
          <a:p>
            <a:pPr marL="1200150" lvl="2" indent="-285750" eaLnBrk="1" hangingPunct="1">
              <a:buFont typeface="Arial" panose="020B0604020202020204" pitchFamily="34" charset="0"/>
              <a:buChar char="•"/>
            </a:pPr>
            <a:endParaRPr lang="en-US" altLang="en-US" dirty="0">
              <a:solidFill>
                <a:srgbClr val="FFC000"/>
              </a:solidFill>
              <a:latin typeface="Muli"/>
            </a:endParaRPr>
          </a:p>
          <a:p>
            <a:pPr marL="1200150" lvl="2" indent="-285750" eaLnBrk="1" hangingPunct="1">
              <a:buFont typeface="Arial" panose="020B0604020202020204" pitchFamily="34" charset="0"/>
              <a:buChar char="•"/>
            </a:pPr>
            <a:endParaRPr lang="en-US" altLang="en-US" dirty="0">
              <a:solidFill>
                <a:srgbClr val="FFC000"/>
              </a:solidFill>
              <a:latin typeface="Muli"/>
            </a:endParaRPr>
          </a:p>
          <a:p>
            <a:pPr marL="1200150" lvl="2" indent="-285750" eaLnBrk="1" hangingPunct="1">
              <a:buFont typeface="Arial" panose="020B0604020202020204" pitchFamily="34" charset="0"/>
              <a:buChar char="•"/>
            </a:pPr>
            <a:endParaRPr lang="en-US" altLang="en-US" dirty="0">
              <a:solidFill>
                <a:srgbClr val="FFC000"/>
              </a:solidFill>
              <a:latin typeface="Muli"/>
            </a:endParaRPr>
          </a:p>
          <a:p>
            <a:pPr lvl="1" eaLnBrk="1" hangingPunct="1"/>
            <a:endParaRPr lang="en-US" dirty="0">
              <a:solidFill>
                <a:srgbClr val="FFC000"/>
              </a:solidFill>
              <a:latin typeface="Muli"/>
            </a:endParaRPr>
          </a:p>
          <a:p>
            <a:pPr lvl="1" eaLnBrk="1" hangingPunct="1"/>
            <a:endParaRPr lang="en-US" dirty="0">
              <a:solidFill>
                <a:srgbClr val="FFC000"/>
              </a:solidFill>
              <a:latin typeface="Muli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6C94961-F16D-45CD-8835-8875A4200E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1673" y="2524047"/>
            <a:ext cx="5088467" cy="52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394027"/>
      </p:ext>
    </p:extLst>
  </p:cSld>
  <p:clrMapOvr>
    <a:masterClrMapping/>
  </p:clrMapOvr>
  <p:transition spd="slow">
    <p:cut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" name="Shape 1413"/>
          <p:cNvSpPr txBox="1">
            <a:spLocks noGrp="1"/>
          </p:cNvSpPr>
          <p:nvPr>
            <p:ph type="title"/>
          </p:nvPr>
        </p:nvSpPr>
        <p:spPr>
          <a:xfrm>
            <a:off x="1964331" y="331305"/>
            <a:ext cx="6528741" cy="56606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-US" sz="3200" dirty="0"/>
              <a:t>Insert</a:t>
            </a:r>
            <a:endParaRPr lang="en" sz="3200" dirty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964331" y="1985438"/>
            <a:ext cx="4934369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endParaRPr lang="en-US" altLang="en-US" sz="1200" dirty="0">
              <a:solidFill>
                <a:srgbClr val="FFC000"/>
              </a:solidFill>
              <a:latin typeface="Muli"/>
              <a:ea typeface="Muli"/>
              <a:cs typeface="Muli"/>
            </a:endParaRPr>
          </a:p>
          <a:p>
            <a:pPr lvl="0"/>
            <a:r>
              <a:rPr lang="en-US" altLang="en-US" sz="1200" dirty="0">
                <a:solidFill>
                  <a:srgbClr val="C6DAEC"/>
                </a:solidFill>
                <a:latin typeface="Muli"/>
                <a:ea typeface="Muli"/>
                <a:cs typeface="Muli"/>
              </a:rPr>
              <a:t>  </a:t>
            </a:r>
          </a:p>
          <a:p>
            <a:pPr lvl="0"/>
            <a:endParaRPr lang="en-US" altLang="en-US" sz="1200" dirty="0">
              <a:solidFill>
                <a:srgbClr val="C6DAEC"/>
              </a:solidFill>
              <a:latin typeface="Muli"/>
              <a:ea typeface="Muli"/>
              <a:cs typeface="Muli"/>
            </a:endParaRPr>
          </a:p>
          <a:p>
            <a:pPr lvl="0"/>
            <a:endParaRPr lang="en-US" altLang="en-US" dirty="0">
              <a:solidFill>
                <a:srgbClr val="C6DAEC"/>
              </a:solidFill>
              <a:latin typeface="Muli"/>
              <a:ea typeface="Muli"/>
              <a:cs typeface="Muli"/>
            </a:endParaRPr>
          </a:p>
          <a:p>
            <a:pPr marL="342900" lvl="0" indent="-342900">
              <a:buFont typeface="+mj-lt"/>
              <a:buAutoNum type="arabicPeriod"/>
            </a:pPr>
            <a:endParaRPr lang="en-US" altLang="en-US" dirty="0">
              <a:solidFill>
                <a:srgbClr val="C6DAEC"/>
              </a:solidFill>
              <a:latin typeface="Muli"/>
              <a:ea typeface="Muli"/>
              <a:cs typeface="Muli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337264" y="2310300"/>
            <a:ext cx="4421032" cy="11695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en-US" altLang="en-US" b="1" dirty="0">
                <a:solidFill>
                  <a:srgbClr val="C6DAEC"/>
                </a:solidFill>
                <a:latin typeface="Muli"/>
                <a:ea typeface="Muli"/>
                <a:cs typeface="Muli"/>
              </a:rPr>
              <a:t> </a:t>
            </a:r>
            <a:r>
              <a:rPr lang="en-US" altLang="en-US" dirty="0">
                <a:solidFill>
                  <a:srgbClr val="FFC000"/>
                </a:solidFill>
                <a:latin typeface="Muli"/>
              </a:rPr>
              <a:t>We have to use commit() method after exciting the insert statements.</a:t>
            </a:r>
          </a:p>
          <a:p>
            <a:pPr lvl="0"/>
            <a:endParaRPr lang="en-US" dirty="0">
              <a:solidFill>
                <a:srgbClr val="FFC000"/>
              </a:solidFill>
              <a:latin typeface="Muli"/>
            </a:endParaRPr>
          </a:p>
          <a:p>
            <a:pPr lvl="0"/>
            <a:r>
              <a:rPr lang="en-US" dirty="0">
                <a:solidFill>
                  <a:srgbClr val="FFC000"/>
                </a:solidFill>
                <a:latin typeface="Muli"/>
              </a:rPr>
              <a:t>Challenge question: How can we insert all entries in one single step? Explore it!</a:t>
            </a:r>
          </a:p>
        </p:txBody>
      </p:sp>
      <p:pic>
        <p:nvPicPr>
          <p:cNvPr id="12" name="Picture 11" descr="Text&#10;&#10;Description automatically generated">
            <a:extLst>
              <a:ext uri="{FF2B5EF4-FFF2-40B4-BE49-F238E27FC236}">
                <a16:creationId xmlns:a16="http://schemas.microsoft.com/office/drawing/2014/main" id="{9D90BE2E-0ACB-4E1B-8204-C9CFAF423E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9810" y="297964"/>
            <a:ext cx="3765412" cy="632744"/>
          </a:xfrm>
          <a:prstGeom prst="rect">
            <a:avLst/>
          </a:prstGeom>
        </p:spPr>
      </p:pic>
      <p:pic>
        <p:nvPicPr>
          <p:cNvPr id="13" name="Picture 12" descr="A picture containing text&#10;&#10;Description automatically generated">
            <a:extLst>
              <a:ext uri="{FF2B5EF4-FFF2-40B4-BE49-F238E27FC236}">
                <a16:creationId xmlns:a16="http://schemas.microsoft.com/office/drawing/2014/main" id="{904C0F9E-858D-40F3-9700-E235B13E2E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9810" y="1076264"/>
            <a:ext cx="3765412" cy="70168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13E0FFD-3AF9-442D-8E09-48BBE07243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99810" y="1865657"/>
            <a:ext cx="3765412" cy="757267"/>
          </a:xfrm>
          <a:prstGeom prst="rect">
            <a:avLst/>
          </a:prstGeom>
        </p:spPr>
      </p:pic>
      <p:pic>
        <p:nvPicPr>
          <p:cNvPr id="2" name="Picture 1" descr="A picture containing text&#10;&#10;Description automatically generated">
            <a:extLst>
              <a:ext uri="{FF2B5EF4-FFF2-40B4-BE49-F238E27FC236}">
                <a16:creationId xmlns:a16="http://schemas.microsoft.com/office/drawing/2014/main" id="{5B4D5B16-7577-78A4-097C-B0F5EA74E8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9810" y="2778167"/>
            <a:ext cx="3765412" cy="701684"/>
          </a:xfrm>
          <a:prstGeom prst="rect">
            <a:avLst/>
          </a:prstGeom>
        </p:spPr>
      </p:pic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99FC160C-4566-034D-B59E-9135B87F33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9810" y="3557514"/>
            <a:ext cx="3765412" cy="7016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496861C-5B27-5E0D-742A-39C3F3FCF3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99810" y="4336861"/>
            <a:ext cx="3765412" cy="757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140764"/>
      </p:ext>
    </p:extLst>
  </p:cSld>
  <p:clrMapOvr>
    <a:masterClrMapping/>
  </p:clrMapOvr>
  <p:transition spd="slow">
    <p:cut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" name="Shape 1413"/>
          <p:cNvSpPr txBox="1">
            <a:spLocks noGrp="1"/>
          </p:cNvSpPr>
          <p:nvPr>
            <p:ph type="title"/>
          </p:nvPr>
        </p:nvSpPr>
        <p:spPr>
          <a:xfrm>
            <a:off x="2334446" y="97971"/>
            <a:ext cx="1682383" cy="56606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-US" sz="3200" dirty="0"/>
              <a:t>Read</a:t>
            </a:r>
            <a:endParaRPr lang="en" sz="3200" dirty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964331" y="1985438"/>
            <a:ext cx="4934369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endParaRPr lang="en-US" altLang="en-US" sz="1200" dirty="0">
              <a:solidFill>
                <a:srgbClr val="FFC000"/>
              </a:solidFill>
              <a:latin typeface="Muli"/>
              <a:ea typeface="Muli"/>
              <a:cs typeface="Muli"/>
            </a:endParaRPr>
          </a:p>
          <a:p>
            <a:pPr lvl="0"/>
            <a:r>
              <a:rPr lang="en-US" altLang="en-US" sz="1200" dirty="0">
                <a:solidFill>
                  <a:srgbClr val="C6DAEC"/>
                </a:solidFill>
                <a:latin typeface="Muli"/>
                <a:ea typeface="Muli"/>
                <a:cs typeface="Muli"/>
              </a:rPr>
              <a:t>  </a:t>
            </a:r>
          </a:p>
          <a:p>
            <a:pPr lvl="0"/>
            <a:endParaRPr lang="en-US" altLang="en-US" sz="1200" dirty="0">
              <a:solidFill>
                <a:srgbClr val="C6DAEC"/>
              </a:solidFill>
              <a:latin typeface="Muli"/>
              <a:ea typeface="Muli"/>
              <a:cs typeface="Muli"/>
            </a:endParaRPr>
          </a:p>
          <a:p>
            <a:pPr lvl="0"/>
            <a:endParaRPr lang="en-US" altLang="en-US" dirty="0">
              <a:solidFill>
                <a:srgbClr val="C6DAEC"/>
              </a:solidFill>
              <a:latin typeface="Muli"/>
              <a:ea typeface="Muli"/>
              <a:cs typeface="Muli"/>
            </a:endParaRPr>
          </a:p>
          <a:p>
            <a:pPr marL="342900" lvl="0" indent="-342900">
              <a:buFont typeface="+mj-lt"/>
              <a:buAutoNum type="arabicPeriod"/>
            </a:pPr>
            <a:endParaRPr lang="en-US" altLang="en-US" dirty="0">
              <a:solidFill>
                <a:srgbClr val="C6DAEC"/>
              </a:solidFill>
              <a:latin typeface="Muli"/>
              <a:ea typeface="Muli"/>
              <a:cs typeface="Muli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18455" y="542207"/>
            <a:ext cx="8403771" cy="44012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en-US" altLang="en-US" b="1" dirty="0">
                <a:solidFill>
                  <a:srgbClr val="C6DAEC"/>
                </a:solidFill>
                <a:latin typeface="Muli"/>
                <a:ea typeface="Muli"/>
                <a:cs typeface="Muli"/>
              </a:rPr>
              <a:t> </a:t>
            </a:r>
            <a:endParaRPr lang="en-US" altLang="en-US" dirty="0">
              <a:solidFill>
                <a:srgbClr val="FFC000"/>
              </a:solidFill>
              <a:latin typeface="Muli"/>
            </a:endParaRPr>
          </a:p>
          <a:p>
            <a:pPr marL="1200150" lvl="2" indent="-285750" eaLnBrk="1" hangingPunct="1"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rgbClr val="FFC000"/>
                </a:solidFill>
                <a:latin typeface="Muli"/>
              </a:rPr>
              <a:t>We can retrieve the contents of an existing table using the SELECT statement. </a:t>
            </a:r>
          </a:p>
          <a:p>
            <a:pPr marL="1200150" lvl="2" indent="-285750" eaLnBrk="1" hangingPunct="1"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rgbClr val="FFC000"/>
                </a:solidFill>
                <a:latin typeface="Muli"/>
              </a:rPr>
              <a:t>At this statement, we need to specify the name of the table and, it returns its contents in tabular format which is known as result set.</a:t>
            </a:r>
          </a:p>
          <a:p>
            <a:pPr marL="1200150" lvl="2" indent="-285750" eaLnBrk="1" hangingPunct="1">
              <a:buFont typeface="Arial" panose="020B0604020202020204" pitchFamily="34" charset="0"/>
              <a:buChar char="•"/>
            </a:pPr>
            <a:endParaRPr lang="en-US" altLang="en-US" dirty="0">
              <a:solidFill>
                <a:srgbClr val="FFC000"/>
              </a:solidFill>
              <a:latin typeface="Muli"/>
            </a:endParaRPr>
          </a:p>
          <a:p>
            <a:pPr marL="1200150" lvl="2" indent="-285750" eaLnBrk="1" hangingPunct="1"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rgbClr val="FFC000"/>
                </a:solidFill>
                <a:latin typeface="Muli"/>
              </a:rPr>
              <a:t>Statement:</a:t>
            </a:r>
          </a:p>
          <a:p>
            <a:pPr marL="1200150" lvl="2" indent="-285750" eaLnBrk="1" hangingPunct="1">
              <a:buFont typeface="Arial" panose="020B0604020202020204" pitchFamily="34" charset="0"/>
              <a:buChar char="•"/>
            </a:pPr>
            <a:endParaRPr lang="en-US" altLang="en-US" dirty="0">
              <a:solidFill>
                <a:srgbClr val="FFC000"/>
              </a:solidFill>
              <a:latin typeface="Muli"/>
            </a:endParaRPr>
          </a:p>
          <a:p>
            <a:pPr lvl="2" eaLnBrk="1" hangingPunct="1"/>
            <a:endParaRPr lang="en-US" altLang="en-US" dirty="0">
              <a:solidFill>
                <a:srgbClr val="FFC000"/>
              </a:solidFill>
              <a:latin typeface="Muli"/>
            </a:endParaRPr>
          </a:p>
          <a:p>
            <a:pPr marL="1200150" lvl="2" indent="-285750" eaLnBrk="1" hangingPunct="1"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rgbClr val="FFC000"/>
                </a:solidFill>
                <a:latin typeface="Muli"/>
              </a:rPr>
              <a:t>The sqlite3.Cursor class provides three methods namely </a:t>
            </a:r>
            <a:r>
              <a:rPr lang="en-US" altLang="en-US" dirty="0" err="1">
                <a:solidFill>
                  <a:srgbClr val="FFC000"/>
                </a:solidFill>
                <a:latin typeface="Muli"/>
              </a:rPr>
              <a:t>fetchall</a:t>
            </a:r>
            <a:r>
              <a:rPr lang="en-US" altLang="en-US" dirty="0">
                <a:solidFill>
                  <a:srgbClr val="FFC000"/>
                </a:solidFill>
                <a:latin typeface="Muli"/>
              </a:rPr>
              <a:t>(), </a:t>
            </a:r>
            <a:r>
              <a:rPr lang="en-US" altLang="en-US" dirty="0" err="1">
                <a:solidFill>
                  <a:srgbClr val="FFC000"/>
                </a:solidFill>
                <a:latin typeface="Muli"/>
              </a:rPr>
              <a:t>fetchmany</a:t>
            </a:r>
            <a:r>
              <a:rPr lang="en-US" altLang="en-US" dirty="0">
                <a:solidFill>
                  <a:srgbClr val="FFC000"/>
                </a:solidFill>
                <a:latin typeface="Muli"/>
              </a:rPr>
              <a:t>() and, </a:t>
            </a:r>
            <a:r>
              <a:rPr lang="en-US" altLang="en-US" dirty="0" err="1">
                <a:solidFill>
                  <a:srgbClr val="FFC000"/>
                </a:solidFill>
                <a:latin typeface="Muli"/>
              </a:rPr>
              <a:t>fetchone</a:t>
            </a:r>
            <a:r>
              <a:rPr lang="en-US" altLang="en-US" dirty="0">
                <a:solidFill>
                  <a:srgbClr val="FFC000"/>
                </a:solidFill>
                <a:latin typeface="Muli"/>
              </a:rPr>
              <a:t>() to fetch the selected rows:</a:t>
            </a:r>
          </a:p>
          <a:p>
            <a:pPr marL="1200150" lvl="2" indent="-285750" eaLnBrk="1" hangingPunct="1">
              <a:buFont typeface="Arial" panose="020B0604020202020204" pitchFamily="34" charset="0"/>
              <a:buChar char="•"/>
            </a:pPr>
            <a:endParaRPr lang="en-US" altLang="en-US" dirty="0">
              <a:solidFill>
                <a:srgbClr val="FFC000"/>
              </a:solidFill>
              <a:latin typeface="Muli"/>
            </a:endParaRPr>
          </a:p>
          <a:p>
            <a:pPr marL="1657350" lvl="3" indent="-285750" eaLnBrk="1" hangingPunct="1">
              <a:buFont typeface="Wingdings" panose="05000000000000000000" pitchFamily="2" charset="2"/>
              <a:buChar char="Ø"/>
            </a:pPr>
            <a:r>
              <a:rPr lang="en-US" altLang="en-US" dirty="0">
                <a:solidFill>
                  <a:srgbClr val="FFC000"/>
                </a:solidFill>
                <a:latin typeface="Muli"/>
              </a:rPr>
              <a:t>The </a:t>
            </a:r>
            <a:r>
              <a:rPr lang="en-US" altLang="en-US" dirty="0" err="1">
                <a:solidFill>
                  <a:srgbClr val="FFC000"/>
                </a:solidFill>
                <a:latin typeface="Muli"/>
              </a:rPr>
              <a:t>fetchone</a:t>
            </a:r>
            <a:r>
              <a:rPr lang="en-US" altLang="en-US" dirty="0">
                <a:solidFill>
                  <a:srgbClr val="FFC000"/>
                </a:solidFill>
                <a:latin typeface="Muli"/>
              </a:rPr>
              <a:t>() method fetches the next row in the result of a query and returns it as a tuple</a:t>
            </a:r>
          </a:p>
          <a:p>
            <a:pPr marL="1657350" lvl="3" indent="-285750" eaLnBrk="1" hangingPunct="1">
              <a:buFont typeface="Wingdings" panose="05000000000000000000" pitchFamily="2" charset="2"/>
              <a:buChar char="Ø"/>
            </a:pPr>
            <a:endParaRPr lang="en-US" altLang="en-US" dirty="0">
              <a:solidFill>
                <a:srgbClr val="FFC000"/>
              </a:solidFill>
              <a:latin typeface="Muli"/>
            </a:endParaRPr>
          </a:p>
          <a:p>
            <a:pPr marL="1657350" lvl="3" indent="-285750" eaLnBrk="1" hangingPunct="1">
              <a:buFont typeface="Wingdings" panose="05000000000000000000" pitchFamily="2" charset="2"/>
              <a:buChar char="Ø"/>
            </a:pPr>
            <a:r>
              <a:rPr lang="en-US" altLang="en-US" dirty="0">
                <a:solidFill>
                  <a:srgbClr val="FFC000"/>
                </a:solidFill>
                <a:latin typeface="Muli"/>
              </a:rPr>
              <a:t>The </a:t>
            </a:r>
            <a:r>
              <a:rPr lang="en-US" altLang="en-US" dirty="0" err="1">
                <a:solidFill>
                  <a:srgbClr val="FFC000"/>
                </a:solidFill>
                <a:latin typeface="Muli"/>
              </a:rPr>
              <a:t>fetchmany</a:t>
            </a:r>
            <a:r>
              <a:rPr lang="en-US" altLang="en-US" dirty="0">
                <a:solidFill>
                  <a:srgbClr val="FFC000"/>
                </a:solidFill>
                <a:latin typeface="Muli"/>
              </a:rPr>
              <a:t>() method is similar to the </a:t>
            </a:r>
            <a:r>
              <a:rPr lang="en-US" altLang="en-US" dirty="0" err="1">
                <a:solidFill>
                  <a:srgbClr val="FFC000"/>
                </a:solidFill>
                <a:latin typeface="Muli"/>
              </a:rPr>
              <a:t>fetchone</a:t>
            </a:r>
            <a:r>
              <a:rPr lang="en-US" altLang="en-US" dirty="0">
                <a:solidFill>
                  <a:srgbClr val="FFC000"/>
                </a:solidFill>
                <a:latin typeface="Muli"/>
              </a:rPr>
              <a:t>() but, it retrieves the next set of rows in the result set of a query, instead of a single row.</a:t>
            </a:r>
          </a:p>
          <a:p>
            <a:pPr marL="1657350" lvl="3" indent="-285750" eaLnBrk="1" hangingPunct="1">
              <a:buFont typeface="Wingdings" panose="05000000000000000000" pitchFamily="2" charset="2"/>
              <a:buChar char="Ø"/>
            </a:pPr>
            <a:endParaRPr lang="en-US" dirty="0">
              <a:solidFill>
                <a:srgbClr val="FFC000"/>
              </a:solidFill>
              <a:latin typeface="Muli"/>
            </a:endParaRPr>
          </a:p>
          <a:p>
            <a:pPr marL="1657350" lvl="3" indent="-285750" eaLnBrk="1" hangingPunct="1">
              <a:buFont typeface="Wingdings" panose="05000000000000000000" pitchFamily="2" charset="2"/>
              <a:buChar char="Ø"/>
            </a:pPr>
            <a:r>
              <a:rPr lang="en-US" altLang="en-US" dirty="0">
                <a:solidFill>
                  <a:srgbClr val="FFC000"/>
                </a:solidFill>
                <a:latin typeface="Muli"/>
              </a:rPr>
              <a:t>The </a:t>
            </a:r>
            <a:r>
              <a:rPr lang="en-US" altLang="en-US" dirty="0" err="1">
                <a:solidFill>
                  <a:srgbClr val="FFC000"/>
                </a:solidFill>
                <a:latin typeface="Muli"/>
              </a:rPr>
              <a:t>fetchall</a:t>
            </a:r>
            <a:r>
              <a:rPr lang="en-US" altLang="en-US" dirty="0">
                <a:solidFill>
                  <a:srgbClr val="FFC000"/>
                </a:solidFill>
                <a:latin typeface="Muli"/>
              </a:rPr>
              <a:t>() method retrieves all the rows in the result set of a query and returns them as list of tuples. (If we execute this after retrieving few rows it returns the remaining ones).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1DFB332-D7ED-4299-BA99-2B8D678930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7269" y="1852088"/>
            <a:ext cx="3962400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00901"/>
      </p:ext>
    </p:extLst>
  </p:cSld>
  <p:clrMapOvr>
    <a:masterClrMapping/>
  </p:clrMapOvr>
  <p:transition spd="slow">
    <p:cut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" name="Shape 1413"/>
          <p:cNvSpPr txBox="1">
            <a:spLocks noGrp="1"/>
          </p:cNvSpPr>
          <p:nvPr>
            <p:ph type="title"/>
          </p:nvPr>
        </p:nvSpPr>
        <p:spPr>
          <a:xfrm>
            <a:off x="1964331" y="331305"/>
            <a:ext cx="6528741" cy="56606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-US" sz="3200" dirty="0"/>
              <a:t>Read</a:t>
            </a:r>
            <a:endParaRPr lang="en" sz="32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CDFB06C-AD51-4E87-974D-06201DEEBB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0683" y="1604871"/>
            <a:ext cx="3644900" cy="27093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C13FE06-DA18-4D54-BCFF-7252D9C7A6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4695" y="3501469"/>
            <a:ext cx="2379133" cy="47413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F06DAA7-C631-FAA0-0850-500B6F217CD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6191" t="54603" r="50833" b="38387"/>
          <a:stretch/>
        </p:blipFill>
        <p:spPr>
          <a:xfrm>
            <a:off x="3564695" y="2195876"/>
            <a:ext cx="2100944" cy="36056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9455C50-7C67-9C58-0AD9-152ECEAB02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6385" y="2767343"/>
            <a:ext cx="725349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en-US" altLang="en-US" b="1" dirty="0">
                <a:solidFill>
                  <a:srgbClr val="C6DAEC"/>
                </a:solidFill>
                <a:latin typeface="Muli"/>
                <a:ea typeface="Muli"/>
                <a:cs typeface="Muli"/>
              </a:rPr>
              <a:t> </a:t>
            </a:r>
            <a:endParaRPr lang="en-US" altLang="en-US" dirty="0">
              <a:solidFill>
                <a:srgbClr val="FFC000"/>
              </a:solidFill>
              <a:latin typeface="Muli"/>
            </a:endParaRPr>
          </a:p>
          <a:p>
            <a:pPr lvl="2" eaLnBrk="1" hangingPunct="1"/>
            <a:r>
              <a:rPr lang="en-US" dirty="0" err="1">
                <a:solidFill>
                  <a:srgbClr val="FFC000"/>
                </a:solidFill>
                <a:latin typeface="Muli"/>
              </a:rPr>
              <a:t>fetchall</a:t>
            </a:r>
            <a:r>
              <a:rPr lang="en-US" dirty="0">
                <a:solidFill>
                  <a:srgbClr val="FFC000"/>
                </a:solidFill>
                <a:latin typeface="Muli"/>
              </a:rPr>
              <a:t> :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D2CAFD6-58C1-F212-3991-1FF314B7BC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2213" y="937180"/>
            <a:ext cx="725349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en-US" altLang="en-US" b="1" dirty="0">
                <a:solidFill>
                  <a:srgbClr val="C6DAEC"/>
                </a:solidFill>
                <a:latin typeface="Muli"/>
                <a:ea typeface="Muli"/>
                <a:cs typeface="Muli"/>
              </a:rPr>
              <a:t> </a:t>
            </a:r>
            <a:endParaRPr lang="en-US" altLang="en-US" dirty="0">
              <a:solidFill>
                <a:srgbClr val="FFC000"/>
              </a:solidFill>
              <a:latin typeface="Muli"/>
            </a:endParaRPr>
          </a:p>
          <a:p>
            <a:pPr lvl="2" eaLnBrk="1" hangingPunct="1"/>
            <a:r>
              <a:rPr lang="en-US" dirty="0" err="1">
                <a:solidFill>
                  <a:srgbClr val="FFC000"/>
                </a:solidFill>
                <a:latin typeface="Muli"/>
              </a:rPr>
              <a:t>fetchone</a:t>
            </a:r>
            <a:r>
              <a:rPr lang="en-US" dirty="0">
                <a:solidFill>
                  <a:srgbClr val="FFC000"/>
                </a:solidFill>
                <a:latin typeface="Muli"/>
              </a:rPr>
              <a:t> :</a:t>
            </a:r>
          </a:p>
        </p:txBody>
      </p:sp>
    </p:spTree>
    <p:extLst>
      <p:ext uri="{BB962C8B-B14F-4D97-AF65-F5344CB8AC3E}">
        <p14:creationId xmlns:p14="http://schemas.microsoft.com/office/powerpoint/2010/main" val="551363250"/>
      </p:ext>
    </p:extLst>
  </p:cSld>
  <p:clrMapOvr>
    <a:masterClrMapping/>
  </p:clrMapOvr>
  <p:transition spd="slow">
    <p:cut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" name="Shape 1413"/>
          <p:cNvSpPr txBox="1">
            <a:spLocks noGrp="1"/>
          </p:cNvSpPr>
          <p:nvPr>
            <p:ph type="title"/>
          </p:nvPr>
        </p:nvSpPr>
        <p:spPr>
          <a:xfrm>
            <a:off x="1964331" y="331305"/>
            <a:ext cx="6528741" cy="56606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-US" sz="3200" dirty="0"/>
              <a:t>Update</a:t>
            </a:r>
            <a:endParaRPr lang="en" sz="3200" dirty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964331" y="1985438"/>
            <a:ext cx="4934369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endParaRPr lang="en-US" altLang="en-US" sz="1200" dirty="0">
              <a:solidFill>
                <a:srgbClr val="FFC000"/>
              </a:solidFill>
              <a:latin typeface="Muli"/>
              <a:ea typeface="Muli"/>
              <a:cs typeface="Muli"/>
            </a:endParaRPr>
          </a:p>
          <a:p>
            <a:pPr lvl="0"/>
            <a:r>
              <a:rPr lang="en-US" altLang="en-US" sz="1200" dirty="0">
                <a:solidFill>
                  <a:srgbClr val="C6DAEC"/>
                </a:solidFill>
                <a:latin typeface="Muli"/>
                <a:ea typeface="Muli"/>
                <a:cs typeface="Muli"/>
              </a:rPr>
              <a:t>  </a:t>
            </a:r>
          </a:p>
          <a:p>
            <a:pPr lvl="0"/>
            <a:endParaRPr lang="en-US" altLang="en-US" sz="1200" dirty="0">
              <a:solidFill>
                <a:srgbClr val="C6DAEC"/>
              </a:solidFill>
              <a:latin typeface="Muli"/>
              <a:ea typeface="Muli"/>
              <a:cs typeface="Muli"/>
            </a:endParaRPr>
          </a:p>
          <a:p>
            <a:pPr lvl="0"/>
            <a:endParaRPr lang="en-US" altLang="en-US" dirty="0">
              <a:solidFill>
                <a:srgbClr val="C6DAEC"/>
              </a:solidFill>
              <a:latin typeface="Muli"/>
              <a:ea typeface="Muli"/>
              <a:cs typeface="Muli"/>
            </a:endParaRPr>
          </a:p>
          <a:p>
            <a:pPr marL="342900" lvl="0" indent="-342900">
              <a:buFont typeface="+mj-lt"/>
              <a:buAutoNum type="arabicPeriod"/>
            </a:pPr>
            <a:endParaRPr lang="en-US" altLang="en-US" dirty="0">
              <a:solidFill>
                <a:srgbClr val="C6DAEC"/>
              </a:solidFill>
              <a:latin typeface="Muli"/>
              <a:ea typeface="Muli"/>
              <a:cs typeface="Muli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850575" y="614336"/>
            <a:ext cx="7838490" cy="44012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en-US" altLang="en-US" b="1" dirty="0">
                <a:solidFill>
                  <a:srgbClr val="C6DAEC"/>
                </a:solidFill>
                <a:latin typeface="Muli"/>
                <a:ea typeface="Muli"/>
                <a:cs typeface="Muli"/>
              </a:rPr>
              <a:t> </a:t>
            </a:r>
            <a:endParaRPr lang="en-US" altLang="en-US" dirty="0">
              <a:solidFill>
                <a:srgbClr val="FFC000"/>
              </a:solidFill>
              <a:latin typeface="Muli"/>
            </a:endParaRPr>
          </a:p>
          <a:p>
            <a:pPr marL="1200150" lvl="2" indent="-285750" eaLnBrk="1" hangingPunct="1"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rgbClr val="FFC000"/>
                </a:solidFill>
                <a:latin typeface="Muli"/>
              </a:rPr>
              <a:t>UPDATE Operation on any database implies modifying the values of one or more records of a table, which are already available in the database. </a:t>
            </a:r>
          </a:p>
          <a:p>
            <a:pPr marL="1200150" lvl="2" indent="-285750" eaLnBrk="1" hangingPunct="1">
              <a:buFont typeface="Arial" panose="020B0604020202020204" pitchFamily="34" charset="0"/>
              <a:buChar char="•"/>
            </a:pPr>
            <a:endParaRPr lang="en-US" altLang="en-US" dirty="0">
              <a:solidFill>
                <a:srgbClr val="FFC000"/>
              </a:solidFill>
              <a:latin typeface="Muli"/>
            </a:endParaRPr>
          </a:p>
          <a:p>
            <a:pPr marL="1200150" lvl="2" indent="-285750" eaLnBrk="1" hangingPunct="1"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rgbClr val="FFC000"/>
                </a:solidFill>
                <a:latin typeface="Muli"/>
              </a:rPr>
              <a:t>We can update the values of existing records in SQLite using the UPDATE statement.</a:t>
            </a:r>
          </a:p>
          <a:p>
            <a:pPr marL="1200150" lvl="2" indent="-285750" eaLnBrk="1" hangingPunct="1">
              <a:buFont typeface="Arial" panose="020B0604020202020204" pitchFamily="34" charset="0"/>
              <a:buChar char="•"/>
            </a:pPr>
            <a:endParaRPr lang="en-US" altLang="en-US" dirty="0">
              <a:solidFill>
                <a:srgbClr val="FFC000"/>
              </a:solidFill>
              <a:latin typeface="Muli"/>
            </a:endParaRPr>
          </a:p>
          <a:p>
            <a:pPr marL="1200150" lvl="2" indent="-285750" eaLnBrk="1" hangingPunct="1"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rgbClr val="FFC000"/>
                </a:solidFill>
                <a:latin typeface="Muli"/>
              </a:rPr>
              <a:t>To update specific rows, you need to use the WHERE clause along with it</a:t>
            </a:r>
          </a:p>
          <a:p>
            <a:pPr marL="1200150" lvl="2" indent="-285750" eaLnBrk="1" hangingPunct="1"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rgbClr val="FFC000"/>
                </a:solidFill>
                <a:latin typeface="Muli"/>
              </a:rPr>
              <a:t>Statement:</a:t>
            </a:r>
          </a:p>
          <a:p>
            <a:pPr marL="1200150" lvl="2" indent="-285750" eaLnBrk="1" hangingPunct="1">
              <a:buFont typeface="Arial" panose="020B0604020202020204" pitchFamily="34" charset="0"/>
              <a:buChar char="•"/>
            </a:pPr>
            <a:endParaRPr lang="en-US" altLang="en-US" dirty="0">
              <a:solidFill>
                <a:srgbClr val="FFC000"/>
              </a:solidFill>
              <a:latin typeface="Muli"/>
            </a:endParaRPr>
          </a:p>
          <a:p>
            <a:pPr marL="1200150" lvl="2" indent="-285750" eaLnBrk="1" hangingPunct="1">
              <a:buFont typeface="Arial" panose="020B0604020202020204" pitchFamily="34" charset="0"/>
              <a:buChar char="•"/>
            </a:pPr>
            <a:endParaRPr lang="en-US" altLang="en-US" dirty="0">
              <a:solidFill>
                <a:srgbClr val="FFC000"/>
              </a:solidFill>
              <a:latin typeface="Muli"/>
            </a:endParaRPr>
          </a:p>
          <a:p>
            <a:pPr marL="1200150" lvl="2" indent="-285750" eaLnBrk="1" hangingPunct="1">
              <a:buFont typeface="Arial" panose="020B0604020202020204" pitchFamily="34" charset="0"/>
              <a:buChar char="•"/>
            </a:pPr>
            <a:endParaRPr lang="en-US" altLang="en-US" dirty="0">
              <a:solidFill>
                <a:srgbClr val="FFC000"/>
              </a:solidFill>
              <a:latin typeface="Muli"/>
            </a:endParaRPr>
          </a:p>
          <a:p>
            <a:pPr marL="1200150" lvl="2" indent="-285750" eaLnBrk="1" hangingPunct="1">
              <a:buFont typeface="Arial" panose="020B0604020202020204" pitchFamily="34" charset="0"/>
              <a:buChar char="•"/>
            </a:pPr>
            <a:endParaRPr lang="en-US" altLang="en-US" dirty="0">
              <a:solidFill>
                <a:srgbClr val="FFC000"/>
              </a:solidFill>
              <a:latin typeface="Muli"/>
            </a:endParaRPr>
          </a:p>
          <a:p>
            <a:pPr marL="1200150" lvl="2" indent="-285750" eaLnBrk="1" hangingPunct="1">
              <a:buFont typeface="Arial" panose="020B0604020202020204" pitchFamily="34" charset="0"/>
              <a:buChar char="•"/>
            </a:pPr>
            <a:endParaRPr lang="en-US" altLang="en-US" dirty="0">
              <a:solidFill>
                <a:srgbClr val="FFC000"/>
              </a:solidFill>
              <a:latin typeface="Muli"/>
            </a:endParaRPr>
          </a:p>
          <a:p>
            <a:pPr lvl="2" eaLnBrk="1" hangingPunct="1"/>
            <a:endParaRPr lang="en-US" altLang="en-US" dirty="0">
              <a:solidFill>
                <a:srgbClr val="FFC000"/>
              </a:solidFill>
              <a:latin typeface="Muli"/>
            </a:endParaRPr>
          </a:p>
          <a:p>
            <a:pPr marL="1200150" lvl="2" indent="-285750" eaLnBrk="1" hangingPunct="1">
              <a:buFont typeface="Arial" panose="020B0604020202020204" pitchFamily="34" charset="0"/>
              <a:buChar char="•"/>
            </a:pPr>
            <a:endParaRPr lang="en-US" altLang="en-US" dirty="0">
              <a:solidFill>
                <a:srgbClr val="FFC000"/>
              </a:solidFill>
              <a:latin typeface="Muli"/>
            </a:endParaRPr>
          </a:p>
          <a:p>
            <a:pPr marL="1200150" lvl="2" indent="-285750" eaLnBrk="1" hangingPunct="1">
              <a:buFont typeface="Arial" panose="020B0604020202020204" pitchFamily="34" charset="0"/>
              <a:buChar char="•"/>
            </a:pPr>
            <a:endParaRPr lang="en-US" altLang="en-US" dirty="0">
              <a:solidFill>
                <a:srgbClr val="FFC000"/>
              </a:solidFill>
              <a:latin typeface="Muli"/>
            </a:endParaRPr>
          </a:p>
          <a:p>
            <a:pPr marL="1200150" lvl="2" indent="-285750" eaLnBrk="1" hangingPunct="1">
              <a:buFont typeface="Arial" panose="020B0604020202020204" pitchFamily="34" charset="0"/>
              <a:buChar char="•"/>
            </a:pPr>
            <a:endParaRPr lang="en-US" altLang="en-US" dirty="0">
              <a:solidFill>
                <a:srgbClr val="FFC000"/>
              </a:solidFill>
              <a:latin typeface="Muli"/>
            </a:endParaRPr>
          </a:p>
          <a:p>
            <a:pPr marL="1200150" lvl="2" indent="-285750" eaLnBrk="1" hangingPunct="1">
              <a:buFont typeface="Arial" panose="020B0604020202020204" pitchFamily="34" charset="0"/>
              <a:buChar char="•"/>
            </a:pPr>
            <a:endParaRPr lang="en-US" altLang="en-US" dirty="0">
              <a:solidFill>
                <a:srgbClr val="FFC000"/>
              </a:solidFill>
              <a:latin typeface="Muli"/>
            </a:endParaRPr>
          </a:p>
          <a:p>
            <a:pPr lvl="2" eaLnBrk="1" hangingPunct="1"/>
            <a:endParaRPr lang="en-US" altLang="en-US" dirty="0">
              <a:solidFill>
                <a:srgbClr val="FFC000"/>
              </a:solidFill>
              <a:latin typeface="Muli"/>
            </a:endParaRPr>
          </a:p>
          <a:p>
            <a:pPr marL="742950" lvl="1" indent="-285750" eaLnBrk="1" hangingPunct="1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C000"/>
                </a:solidFill>
                <a:latin typeface="Muli"/>
              </a:rPr>
              <a:t> Check output</a:t>
            </a:r>
          </a:p>
        </p:txBody>
      </p:sp>
      <p:pic>
        <p:nvPicPr>
          <p:cNvPr id="5" name="Picture 4" descr="A picture containing logo&#10;&#10;Description automatically generated">
            <a:extLst>
              <a:ext uri="{FF2B5EF4-FFF2-40B4-BE49-F238E27FC236}">
                <a16:creationId xmlns:a16="http://schemas.microsoft.com/office/drawing/2014/main" id="{5389A7D2-57B4-42A5-A882-888F773D9F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4827" y="2571750"/>
            <a:ext cx="4978400" cy="63923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641C964-48EA-44E1-BE88-FD0C333359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2520" y="3735949"/>
            <a:ext cx="5054600" cy="49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795608"/>
      </p:ext>
    </p:extLst>
  </p:cSld>
  <p:clrMapOvr>
    <a:masterClrMapping/>
  </p:clrMapOvr>
  <p:transition spd="slow">
    <p:cut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" name="Shape 1413"/>
          <p:cNvSpPr txBox="1">
            <a:spLocks noGrp="1"/>
          </p:cNvSpPr>
          <p:nvPr>
            <p:ph type="title"/>
          </p:nvPr>
        </p:nvSpPr>
        <p:spPr>
          <a:xfrm>
            <a:off x="1964331" y="331305"/>
            <a:ext cx="6528741" cy="56606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-US" sz="3200" dirty="0"/>
              <a:t>Delete</a:t>
            </a:r>
            <a:endParaRPr lang="en" sz="3200" dirty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964331" y="1985438"/>
            <a:ext cx="4934369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endParaRPr lang="en-US" altLang="en-US" sz="1200" dirty="0">
              <a:solidFill>
                <a:srgbClr val="FFC000"/>
              </a:solidFill>
              <a:latin typeface="Muli"/>
              <a:ea typeface="Muli"/>
              <a:cs typeface="Muli"/>
            </a:endParaRPr>
          </a:p>
          <a:p>
            <a:pPr lvl="0"/>
            <a:r>
              <a:rPr lang="en-US" altLang="en-US" sz="1200" dirty="0">
                <a:solidFill>
                  <a:srgbClr val="C6DAEC"/>
                </a:solidFill>
                <a:latin typeface="Muli"/>
                <a:ea typeface="Muli"/>
                <a:cs typeface="Muli"/>
              </a:rPr>
              <a:t>  </a:t>
            </a:r>
          </a:p>
          <a:p>
            <a:pPr lvl="0"/>
            <a:endParaRPr lang="en-US" altLang="en-US" sz="1200" dirty="0">
              <a:solidFill>
                <a:srgbClr val="C6DAEC"/>
              </a:solidFill>
              <a:latin typeface="Muli"/>
              <a:ea typeface="Muli"/>
              <a:cs typeface="Muli"/>
            </a:endParaRPr>
          </a:p>
          <a:p>
            <a:pPr lvl="0"/>
            <a:endParaRPr lang="en-US" altLang="en-US" dirty="0">
              <a:solidFill>
                <a:srgbClr val="C6DAEC"/>
              </a:solidFill>
              <a:latin typeface="Muli"/>
              <a:ea typeface="Muli"/>
              <a:cs typeface="Muli"/>
            </a:endParaRPr>
          </a:p>
          <a:p>
            <a:pPr marL="342900" lvl="0" indent="-342900">
              <a:buFont typeface="+mj-lt"/>
              <a:buAutoNum type="arabicPeriod"/>
            </a:pPr>
            <a:endParaRPr lang="en-US" altLang="en-US" dirty="0">
              <a:solidFill>
                <a:srgbClr val="C6DAEC"/>
              </a:solidFill>
              <a:latin typeface="Muli"/>
              <a:ea typeface="Muli"/>
              <a:cs typeface="Muli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836162" y="538888"/>
            <a:ext cx="8046580" cy="39703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en-US" altLang="en-US" b="1" dirty="0">
                <a:solidFill>
                  <a:srgbClr val="C6DAEC"/>
                </a:solidFill>
                <a:latin typeface="Muli"/>
                <a:ea typeface="Muli"/>
                <a:cs typeface="Muli"/>
              </a:rPr>
              <a:t> </a:t>
            </a:r>
            <a:endParaRPr lang="en-US" altLang="en-US" dirty="0">
              <a:solidFill>
                <a:srgbClr val="FFC000"/>
              </a:solidFill>
              <a:latin typeface="Muli"/>
            </a:endParaRPr>
          </a:p>
          <a:p>
            <a:pPr marL="1200150" lvl="2" indent="-285750" eaLnBrk="1" hangingPunct="1"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rgbClr val="FFC000"/>
                </a:solidFill>
                <a:latin typeface="Muli"/>
              </a:rPr>
              <a:t>To delete records from a SQLite table, you need to use the DELETE FROM statement.</a:t>
            </a:r>
          </a:p>
          <a:p>
            <a:pPr lvl="2" eaLnBrk="1" hangingPunct="1"/>
            <a:r>
              <a:rPr lang="en-US" altLang="en-US" dirty="0">
                <a:solidFill>
                  <a:srgbClr val="FFC000"/>
                </a:solidFill>
                <a:latin typeface="Muli"/>
              </a:rPr>
              <a:t> </a:t>
            </a:r>
          </a:p>
          <a:p>
            <a:pPr marL="1200150" lvl="2" indent="-285750" eaLnBrk="1" hangingPunct="1"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rgbClr val="FFC000"/>
                </a:solidFill>
                <a:latin typeface="Muli"/>
              </a:rPr>
              <a:t>To remove specific records, you need to use WHERE clause along with it.</a:t>
            </a:r>
          </a:p>
          <a:p>
            <a:pPr marL="1200150" lvl="2" indent="-285750" eaLnBrk="1" hangingPunct="1">
              <a:buFont typeface="Arial" panose="020B0604020202020204" pitchFamily="34" charset="0"/>
              <a:buChar char="•"/>
            </a:pPr>
            <a:endParaRPr lang="en-US" altLang="en-US" dirty="0">
              <a:solidFill>
                <a:srgbClr val="FFC000"/>
              </a:solidFill>
              <a:latin typeface="Muli"/>
            </a:endParaRPr>
          </a:p>
          <a:p>
            <a:pPr marL="1200150" lvl="2" indent="-285750" eaLnBrk="1" hangingPunct="1"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rgbClr val="FFC000"/>
                </a:solidFill>
                <a:latin typeface="Muli"/>
              </a:rPr>
              <a:t>Statement:</a:t>
            </a:r>
          </a:p>
          <a:p>
            <a:pPr marL="1200150" lvl="2" indent="-285750" eaLnBrk="1" hangingPunct="1">
              <a:buFont typeface="Arial" panose="020B0604020202020204" pitchFamily="34" charset="0"/>
              <a:buChar char="•"/>
            </a:pPr>
            <a:endParaRPr lang="en-US" altLang="en-US" dirty="0">
              <a:solidFill>
                <a:srgbClr val="FFC000"/>
              </a:solidFill>
              <a:latin typeface="Muli"/>
            </a:endParaRPr>
          </a:p>
          <a:p>
            <a:pPr marL="1200150" lvl="2" indent="-285750" eaLnBrk="1" hangingPunct="1">
              <a:buFont typeface="Arial" panose="020B0604020202020204" pitchFamily="34" charset="0"/>
              <a:buChar char="•"/>
            </a:pPr>
            <a:endParaRPr lang="en-US" altLang="en-US" dirty="0">
              <a:solidFill>
                <a:srgbClr val="FFC000"/>
              </a:solidFill>
              <a:latin typeface="Muli"/>
            </a:endParaRPr>
          </a:p>
          <a:p>
            <a:pPr marL="1200150" lvl="2" indent="-285750" eaLnBrk="1" hangingPunct="1">
              <a:buFont typeface="Arial" panose="020B0604020202020204" pitchFamily="34" charset="0"/>
              <a:buChar char="•"/>
            </a:pPr>
            <a:endParaRPr lang="en-US" altLang="en-US" dirty="0">
              <a:solidFill>
                <a:srgbClr val="FFC000"/>
              </a:solidFill>
              <a:latin typeface="Muli"/>
            </a:endParaRPr>
          </a:p>
          <a:p>
            <a:pPr marL="1200150" lvl="2" indent="-285750" eaLnBrk="1" hangingPunct="1">
              <a:buFont typeface="Arial" panose="020B0604020202020204" pitchFamily="34" charset="0"/>
              <a:buChar char="•"/>
            </a:pPr>
            <a:endParaRPr lang="en-US" altLang="en-US" dirty="0">
              <a:solidFill>
                <a:srgbClr val="FFC000"/>
              </a:solidFill>
              <a:latin typeface="Muli"/>
            </a:endParaRPr>
          </a:p>
          <a:p>
            <a:pPr marL="1200150" lvl="2" indent="-285750" eaLnBrk="1" hangingPunct="1">
              <a:buFont typeface="Arial" panose="020B0604020202020204" pitchFamily="34" charset="0"/>
              <a:buChar char="•"/>
            </a:pPr>
            <a:endParaRPr lang="en-US" altLang="en-US" dirty="0">
              <a:solidFill>
                <a:srgbClr val="FFC000"/>
              </a:solidFill>
              <a:latin typeface="Muli"/>
            </a:endParaRPr>
          </a:p>
          <a:p>
            <a:pPr lvl="2" eaLnBrk="1" hangingPunct="1"/>
            <a:endParaRPr lang="en-US" altLang="en-US" dirty="0">
              <a:solidFill>
                <a:srgbClr val="FFC000"/>
              </a:solidFill>
              <a:latin typeface="Muli"/>
            </a:endParaRPr>
          </a:p>
          <a:p>
            <a:pPr marL="1200150" lvl="2" indent="-285750" eaLnBrk="1" hangingPunct="1">
              <a:buFont typeface="Arial" panose="020B0604020202020204" pitchFamily="34" charset="0"/>
              <a:buChar char="•"/>
            </a:pPr>
            <a:endParaRPr lang="en-US" altLang="en-US" dirty="0">
              <a:solidFill>
                <a:srgbClr val="FFC000"/>
              </a:solidFill>
              <a:latin typeface="Muli"/>
            </a:endParaRPr>
          </a:p>
          <a:p>
            <a:pPr marL="1200150" lvl="2" indent="-285750" eaLnBrk="1" hangingPunct="1">
              <a:buFont typeface="Arial" panose="020B0604020202020204" pitchFamily="34" charset="0"/>
              <a:buChar char="•"/>
            </a:pPr>
            <a:endParaRPr lang="en-US" altLang="en-US" dirty="0">
              <a:solidFill>
                <a:srgbClr val="FFC000"/>
              </a:solidFill>
              <a:latin typeface="Muli"/>
            </a:endParaRPr>
          </a:p>
          <a:p>
            <a:pPr marL="1200150" lvl="2" indent="-285750" eaLnBrk="1" hangingPunct="1">
              <a:buFont typeface="Arial" panose="020B0604020202020204" pitchFamily="34" charset="0"/>
              <a:buChar char="•"/>
            </a:pPr>
            <a:endParaRPr lang="en-US" altLang="en-US" dirty="0">
              <a:solidFill>
                <a:srgbClr val="FFC000"/>
              </a:solidFill>
              <a:latin typeface="Muli"/>
            </a:endParaRPr>
          </a:p>
          <a:p>
            <a:pPr marL="1200150" lvl="2" indent="-285750" eaLnBrk="1" hangingPunct="1"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rgbClr val="FFC000"/>
                </a:solidFill>
                <a:latin typeface="Muli"/>
              </a:rPr>
              <a:t>Challenge Question : Remove one of the Columns from your table!</a:t>
            </a:r>
          </a:p>
          <a:p>
            <a:pPr lvl="2" eaLnBrk="1" hangingPunct="1"/>
            <a:endParaRPr lang="en-US" altLang="en-US" dirty="0">
              <a:solidFill>
                <a:srgbClr val="FFC000"/>
              </a:solidFill>
              <a:latin typeface="Muli"/>
            </a:endParaRPr>
          </a:p>
          <a:p>
            <a:pPr lvl="1" eaLnBrk="1" hangingPunct="1"/>
            <a:endParaRPr lang="en-US" dirty="0">
              <a:solidFill>
                <a:srgbClr val="FFC000"/>
              </a:solidFill>
              <a:latin typeface="Muli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0C27528-573C-4D02-8B3F-F4637CF84E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9586" y="3292262"/>
            <a:ext cx="4639733" cy="32596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F28E1A-069C-4637-A2D9-8E21CA7728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3553" y="2619698"/>
            <a:ext cx="3865033" cy="283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924795"/>
      </p:ext>
    </p:extLst>
  </p:cSld>
  <p:clrMapOvr>
    <a:masterClrMapping/>
  </p:clrMapOvr>
  <p:transition spd="slow">
    <p:cut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9" name="Shape 1449"/>
          <p:cNvGrpSpPr/>
          <p:nvPr/>
        </p:nvGrpSpPr>
        <p:grpSpPr>
          <a:xfrm flipH="1">
            <a:off x="-188453" y="1015816"/>
            <a:ext cx="1844153" cy="1594438"/>
            <a:chOff x="4088875" y="1431100"/>
            <a:chExt cx="3293000" cy="2852775"/>
          </a:xfrm>
        </p:grpSpPr>
        <p:sp>
          <p:nvSpPr>
            <p:cNvPr id="1450" name="Shape 1450"/>
            <p:cNvSpPr/>
            <p:nvPr/>
          </p:nvSpPr>
          <p:spPr>
            <a:xfrm>
              <a:off x="4831475" y="4136025"/>
              <a:ext cx="157950" cy="147850"/>
            </a:xfrm>
            <a:custGeom>
              <a:avLst/>
              <a:gdLst/>
              <a:ahLst/>
              <a:cxnLst/>
              <a:rect l="0" t="0" r="0" b="0"/>
              <a:pathLst>
                <a:path w="6318" h="5914" extrusionOk="0">
                  <a:moveTo>
                    <a:pt x="404" y="0"/>
                  </a:moveTo>
                  <a:lnTo>
                    <a:pt x="1" y="269"/>
                  </a:lnTo>
                  <a:lnTo>
                    <a:pt x="3227" y="5914"/>
                  </a:lnTo>
                  <a:lnTo>
                    <a:pt x="6318" y="5914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0E2C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51" name="Shape 1451"/>
            <p:cNvSpPr/>
            <p:nvPr/>
          </p:nvSpPr>
          <p:spPr>
            <a:xfrm>
              <a:off x="4697075" y="3907525"/>
              <a:ext cx="389800" cy="376350"/>
            </a:xfrm>
            <a:custGeom>
              <a:avLst/>
              <a:gdLst/>
              <a:ahLst/>
              <a:cxnLst/>
              <a:rect l="0" t="0" r="0" b="0"/>
              <a:pathLst>
                <a:path w="15592" h="15054" extrusionOk="0">
                  <a:moveTo>
                    <a:pt x="538" y="0"/>
                  </a:moveTo>
                  <a:lnTo>
                    <a:pt x="1" y="269"/>
                  </a:lnTo>
                  <a:lnTo>
                    <a:pt x="5377" y="9543"/>
                  </a:lnTo>
                  <a:lnTo>
                    <a:pt x="11022" y="15054"/>
                  </a:lnTo>
                  <a:lnTo>
                    <a:pt x="15592" y="15054"/>
                  </a:lnTo>
                  <a:lnTo>
                    <a:pt x="538" y="0"/>
                  </a:lnTo>
                  <a:close/>
                </a:path>
              </a:pathLst>
            </a:custGeom>
            <a:solidFill>
              <a:srgbClr val="01E0C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52" name="Shape 1452"/>
            <p:cNvSpPr/>
            <p:nvPr/>
          </p:nvSpPr>
          <p:spPr>
            <a:xfrm>
              <a:off x="4566025" y="3675675"/>
              <a:ext cx="618300" cy="608200"/>
            </a:xfrm>
            <a:custGeom>
              <a:avLst/>
              <a:gdLst/>
              <a:ahLst/>
              <a:cxnLst/>
              <a:rect l="0" t="0" r="0" b="0"/>
              <a:pathLst>
                <a:path w="24732" h="24328" extrusionOk="0">
                  <a:moveTo>
                    <a:pt x="404" y="0"/>
                  </a:moveTo>
                  <a:lnTo>
                    <a:pt x="1" y="404"/>
                  </a:lnTo>
                  <a:lnTo>
                    <a:pt x="5377" y="9543"/>
                  </a:lnTo>
                  <a:lnTo>
                    <a:pt x="20027" y="24328"/>
                  </a:lnTo>
                  <a:lnTo>
                    <a:pt x="24732" y="24328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2DFC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53" name="Shape 1453"/>
            <p:cNvSpPr/>
            <p:nvPr/>
          </p:nvSpPr>
          <p:spPr>
            <a:xfrm>
              <a:off x="4434975" y="3447175"/>
              <a:ext cx="846800" cy="836700"/>
            </a:xfrm>
            <a:custGeom>
              <a:avLst/>
              <a:gdLst/>
              <a:ahLst/>
              <a:cxnLst/>
              <a:rect l="0" t="0" r="0" b="0"/>
              <a:pathLst>
                <a:path w="33872" h="33468" extrusionOk="0">
                  <a:moveTo>
                    <a:pt x="404" y="1"/>
                  </a:moveTo>
                  <a:lnTo>
                    <a:pt x="1" y="270"/>
                  </a:lnTo>
                  <a:lnTo>
                    <a:pt x="5243" y="9544"/>
                  </a:lnTo>
                  <a:lnTo>
                    <a:pt x="29167" y="33468"/>
                  </a:lnTo>
                  <a:lnTo>
                    <a:pt x="33871" y="33468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3DDC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54" name="Shape 1454"/>
            <p:cNvSpPr/>
            <p:nvPr/>
          </p:nvSpPr>
          <p:spPr>
            <a:xfrm>
              <a:off x="4300575" y="3218700"/>
              <a:ext cx="1078650" cy="1065175"/>
            </a:xfrm>
            <a:custGeom>
              <a:avLst/>
              <a:gdLst/>
              <a:ahLst/>
              <a:cxnLst/>
              <a:rect l="0" t="0" r="0" b="0"/>
              <a:pathLst>
                <a:path w="43146" h="42607" extrusionOk="0">
                  <a:moveTo>
                    <a:pt x="404" y="0"/>
                  </a:moveTo>
                  <a:lnTo>
                    <a:pt x="0" y="269"/>
                  </a:lnTo>
                  <a:lnTo>
                    <a:pt x="5377" y="9543"/>
                  </a:lnTo>
                  <a:lnTo>
                    <a:pt x="38441" y="42607"/>
                  </a:lnTo>
                  <a:lnTo>
                    <a:pt x="43145" y="42607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4DBC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55" name="Shape 1455"/>
            <p:cNvSpPr/>
            <p:nvPr/>
          </p:nvSpPr>
          <p:spPr>
            <a:xfrm>
              <a:off x="4169525" y="2990200"/>
              <a:ext cx="1307150" cy="1293675"/>
            </a:xfrm>
            <a:custGeom>
              <a:avLst/>
              <a:gdLst/>
              <a:ahLst/>
              <a:cxnLst/>
              <a:rect l="0" t="0" r="0" b="0"/>
              <a:pathLst>
                <a:path w="52286" h="51747" extrusionOk="0">
                  <a:moveTo>
                    <a:pt x="404" y="1"/>
                  </a:moveTo>
                  <a:lnTo>
                    <a:pt x="1" y="269"/>
                  </a:lnTo>
                  <a:lnTo>
                    <a:pt x="5242" y="9409"/>
                  </a:lnTo>
                  <a:lnTo>
                    <a:pt x="47581" y="51747"/>
                  </a:lnTo>
                  <a:lnTo>
                    <a:pt x="52285" y="51747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6D9C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56" name="Shape 1456"/>
            <p:cNvSpPr/>
            <p:nvPr/>
          </p:nvSpPr>
          <p:spPr>
            <a:xfrm>
              <a:off x="4088875" y="2822200"/>
              <a:ext cx="1481875" cy="1461675"/>
            </a:xfrm>
            <a:custGeom>
              <a:avLst/>
              <a:gdLst/>
              <a:ahLst/>
              <a:cxnLst/>
              <a:rect l="0" t="0" r="0" b="0"/>
              <a:pathLst>
                <a:path w="59275" h="58467" extrusionOk="0">
                  <a:moveTo>
                    <a:pt x="807" y="0"/>
                  </a:moveTo>
                  <a:lnTo>
                    <a:pt x="1" y="1479"/>
                  </a:lnTo>
                  <a:lnTo>
                    <a:pt x="3227" y="6989"/>
                  </a:lnTo>
                  <a:lnTo>
                    <a:pt x="54705" y="58467"/>
                  </a:lnTo>
                  <a:lnTo>
                    <a:pt x="59274" y="58467"/>
                  </a:lnTo>
                  <a:lnTo>
                    <a:pt x="807" y="0"/>
                  </a:lnTo>
                  <a:close/>
                </a:path>
              </a:pathLst>
            </a:custGeom>
            <a:solidFill>
              <a:srgbClr val="07D8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57" name="Shape 1457"/>
            <p:cNvSpPr/>
            <p:nvPr/>
          </p:nvSpPr>
          <p:spPr>
            <a:xfrm>
              <a:off x="4102325" y="2761700"/>
              <a:ext cx="1565875" cy="1522175"/>
            </a:xfrm>
            <a:custGeom>
              <a:avLst/>
              <a:gdLst/>
              <a:ahLst/>
              <a:cxnLst/>
              <a:rect l="0" t="0" r="0" b="0"/>
              <a:pathLst>
                <a:path w="62635" h="60887" extrusionOk="0">
                  <a:moveTo>
                    <a:pt x="1748" y="1"/>
                  </a:moveTo>
                  <a:lnTo>
                    <a:pt x="0" y="2823"/>
                  </a:lnTo>
                  <a:lnTo>
                    <a:pt x="58064" y="60887"/>
                  </a:lnTo>
                  <a:lnTo>
                    <a:pt x="62634" y="60887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8D6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58" name="Shape 1458"/>
            <p:cNvSpPr/>
            <p:nvPr/>
          </p:nvSpPr>
          <p:spPr>
            <a:xfrm>
              <a:off x="4139275" y="2697875"/>
              <a:ext cx="1626375" cy="1586000"/>
            </a:xfrm>
            <a:custGeom>
              <a:avLst/>
              <a:gdLst/>
              <a:ahLst/>
              <a:cxnLst/>
              <a:rect l="0" t="0" r="0" b="0"/>
              <a:pathLst>
                <a:path w="65055" h="63440" extrusionOk="0">
                  <a:moveTo>
                    <a:pt x="1614" y="0"/>
                  </a:moveTo>
                  <a:lnTo>
                    <a:pt x="1" y="2957"/>
                  </a:lnTo>
                  <a:lnTo>
                    <a:pt x="60484" y="63440"/>
                  </a:lnTo>
                  <a:lnTo>
                    <a:pt x="65054" y="63440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09D4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59" name="Shape 1459"/>
            <p:cNvSpPr/>
            <p:nvPr/>
          </p:nvSpPr>
          <p:spPr>
            <a:xfrm>
              <a:off x="4172900" y="2637375"/>
              <a:ext cx="1690175" cy="1646500"/>
            </a:xfrm>
            <a:custGeom>
              <a:avLst/>
              <a:gdLst/>
              <a:ahLst/>
              <a:cxnLst/>
              <a:rect l="0" t="0" r="0" b="0"/>
              <a:pathLst>
                <a:path w="67607" h="65860" extrusionOk="0">
                  <a:moveTo>
                    <a:pt x="1747" y="1"/>
                  </a:moveTo>
                  <a:lnTo>
                    <a:pt x="0" y="2958"/>
                  </a:lnTo>
                  <a:lnTo>
                    <a:pt x="62903" y="65860"/>
                  </a:lnTo>
                  <a:lnTo>
                    <a:pt x="67607" y="65860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0AD3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60" name="Shape 1460"/>
            <p:cNvSpPr/>
            <p:nvPr/>
          </p:nvSpPr>
          <p:spPr>
            <a:xfrm>
              <a:off x="4209850" y="2576900"/>
              <a:ext cx="1750675" cy="1706975"/>
            </a:xfrm>
            <a:custGeom>
              <a:avLst/>
              <a:gdLst/>
              <a:ahLst/>
              <a:cxnLst/>
              <a:rect l="0" t="0" r="0" b="0"/>
              <a:pathLst>
                <a:path w="70027" h="68279" extrusionOk="0">
                  <a:moveTo>
                    <a:pt x="1613" y="1"/>
                  </a:moveTo>
                  <a:lnTo>
                    <a:pt x="0" y="2823"/>
                  </a:lnTo>
                  <a:lnTo>
                    <a:pt x="65322" y="68279"/>
                  </a:lnTo>
                  <a:lnTo>
                    <a:pt x="70027" y="68279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0BD1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61" name="Shape 1461"/>
            <p:cNvSpPr/>
            <p:nvPr/>
          </p:nvSpPr>
          <p:spPr>
            <a:xfrm>
              <a:off x="4243450" y="2513050"/>
              <a:ext cx="1814525" cy="1770825"/>
            </a:xfrm>
            <a:custGeom>
              <a:avLst/>
              <a:gdLst/>
              <a:ahLst/>
              <a:cxnLst/>
              <a:rect l="0" t="0" r="0" b="0"/>
              <a:pathLst>
                <a:path w="72581" h="70833" extrusionOk="0">
                  <a:moveTo>
                    <a:pt x="1748" y="1"/>
                  </a:moveTo>
                  <a:lnTo>
                    <a:pt x="1" y="2958"/>
                  </a:lnTo>
                  <a:lnTo>
                    <a:pt x="67876" y="70833"/>
                  </a:lnTo>
                  <a:lnTo>
                    <a:pt x="72581" y="70833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CCF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62" name="Shape 1462"/>
            <p:cNvSpPr/>
            <p:nvPr/>
          </p:nvSpPr>
          <p:spPr>
            <a:xfrm>
              <a:off x="4280425" y="2452575"/>
              <a:ext cx="1875000" cy="1831300"/>
            </a:xfrm>
            <a:custGeom>
              <a:avLst/>
              <a:gdLst/>
              <a:ahLst/>
              <a:cxnLst/>
              <a:rect l="0" t="0" r="0" b="0"/>
              <a:pathLst>
                <a:path w="75000" h="73252" extrusionOk="0">
                  <a:moveTo>
                    <a:pt x="1613" y="1"/>
                  </a:moveTo>
                  <a:lnTo>
                    <a:pt x="0" y="2957"/>
                  </a:lnTo>
                  <a:lnTo>
                    <a:pt x="70295" y="73252"/>
                  </a:lnTo>
                  <a:lnTo>
                    <a:pt x="74999" y="73252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0DCDC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63" name="Shape 1463"/>
            <p:cNvSpPr/>
            <p:nvPr/>
          </p:nvSpPr>
          <p:spPr>
            <a:xfrm>
              <a:off x="4314025" y="2392100"/>
              <a:ext cx="1935475" cy="1891775"/>
            </a:xfrm>
            <a:custGeom>
              <a:avLst/>
              <a:gdLst/>
              <a:ahLst/>
              <a:cxnLst/>
              <a:rect l="0" t="0" r="0" b="0"/>
              <a:pathLst>
                <a:path w="77419" h="75671" extrusionOk="0">
                  <a:moveTo>
                    <a:pt x="1747" y="0"/>
                  </a:moveTo>
                  <a:lnTo>
                    <a:pt x="0" y="2957"/>
                  </a:lnTo>
                  <a:lnTo>
                    <a:pt x="72849" y="75671"/>
                  </a:lnTo>
                  <a:lnTo>
                    <a:pt x="77419" y="75671"/>
                  </a:lnTo>
                  <a:lnTo>
                    <a:pt x="1747" y="0"/>
                  </a:lnTo>
                  <a:close/>
                </a:path>
              </a:pathLst>
            </a:custGeom>
            <a:solidFill>
              <a:srgbClr val="0ECC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64" name="Shape 1464"/>
            <p:cNvSpPr/>
            <p:nvPr/>
          </p:nvSpPr>
          <p:spPr>
            <a:xfrm>
              <a:off x="4350975" y="2328250"/>
              <a:ext cx="1995975" cy="1955625"/>
            </a:xfrm>
            <a:custGeom>
              <a:avLst/>
              <a:gdLst/>
              <a:ahLst/>
              <a:cxnLst/>
              <a:rect l="0" t="0" r="0" b="0"/>
              <a:pathLst>
                <a:path w="79839" h="78225" extrusionOk="0">
                  <a:moveTo>
                    <a:pt x="1748" y="1"/>
                  </a:moveTo>
                  <a:lnTo>
                    <a:pt x="1" y="2957"/>
                  </a:lnTo>
                  <a:lnTo>
                    <a:pt x="75269" y="78225"/>
                  </a:lnTo>
                  <a:lnTo>
                    <a:pt x="79839" y="7822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0CA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65" name="Shape 1465"/>
            <p:cNvSpPr/>
            <p:nvPr/>
          </p:nvSpPr>
          <p:spPr>
            <a:xfrm>
              <a:off x="4384575" y="2267775"/>
              <a:ext cx="2059825" cy="2016100"/>
            </a:xfrm>
            <a:custGeom>
              <a:avLst/>
              <a:gdLst/>
              <a:ahLst/>
              <a:cxnLst/>
              <a:rect l="0" t="0" r="0" b="0"/>
              <a:pathLst>
                <a:path w="82393" h="80644" extrusionOk="0">
                  <a:moveTo>
                    <a:pt x="1748" y="0"/>
                  </a:moveTo>
                  <a:lnTo>
                    <a:pt x="1" y="2957"/>
                  </a:lnTo>
                  <a:lnTo>
                    <a:pt x="77823" y="80644"/>
                  </a:lnTo>
                  <a:lnTo>
                    <a:pt x="82392" y="8064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1C8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66" name="Shape 1466"/>
            <p:cNvSpPr/>
            <p:nvPr/>
          </p:nvSpPr>
          <p:spPr>
            <a:xfrm>
              <a:off x="4421550" y="2207275"/>
              <a:ext cx="2120300" cy="2076600"/>
            </a:xfrm>
            <a:custGeom>
              <a:avLst/>
              <a:gdLst/>
              <a:ahLst/>
              <a:cxnLst/>
              <a:rect l="0" t="0" r="0" b="0"/>
              <a:pathLst>
                <a:path w="84812" h="83064" extrusionOk="0">
                  <a:moveTo>
                    <a:pt x="1747" y="1"/>
                  </a:moveTo>
                  <a:lnTo>
                    <a:pt x="0" y="2958"/>
                  </a:lnTo>
                  <a:lnTo>
                    <a:pt x="80107" y="83064"/>
                  </a:lnTo>
                  <a:lnTo>
                    <a:pt x="84811" y="83064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12C7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67" name="Shape 1467"/>
            <p:cNvSpPr/>
            <p:nvPr/>
          </p:nvSpPr>
          <p:spPr>
            <a:xfrm>
              <a:off x="4458500" y="2146800"/>
              <a:ext cx="2130375" cy="2137075"/>
            </a:xfrm>
            <a:custGeom>
              <a:avLst/>
              <a:gdLst/>
              <a:ahLst/>
              <a:cxnLst/>
              <a:rect l="0" t="0" r="0" b="0"/>
              <a:pathLst>
                <a:path w="85215" h="85483" extrusionOk="0">
                  <a:moveTo>
                    <a:pt x="1614" y="1"/>
                  </a:moveTo>
                  <a:lnTo>
                    <a:pt x="1" y="2823"/>
                  </a:lnTo>
                  <a:lnTo>
                    <a:pt x="82527" y="85483"/>
                  </a:lnTo>
                  <a:lnTo>
                    <a:pt x="84005" y="85483"/>
                  </a:lnTo>
                  <a:lnTo>
                    <a:pt x="85215" y="83467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13C5D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68" name="Shape 1468"/>
            <p:cNvSpPr/>
            <p:nvPr/>
          </p:nvSpPr>
          <p:spPr>
            <a:xfrm>
              <a:off x="4492100" y="2082950"/>
              <a:ext cx="2133750" cy="2163975"/>
            </a:xfrm>
            <a:custGeom>
              <a:avLst/>
              <a:gdLst/>
              <a:ahLst/>
              <a:cxnLst/>
              <a:rect l="0" t="0" r="0" b="0"/>
              <a:pathLst>
                <a:path w="85350" h="86559" extrusionOk="0">
                  <a:moveTo>
                    <a:pt x="1748" y="1"/>
                  </a:moveTo>
                  <a:lnTo>
                    <a:pt x="1" y="2958"/>
                  </a:lnTo>
                  <a:lnTo>
                    <a:pt x="83602" y="86559"/>
                  </a:lnTo>
                  <a:lnTo>
                    <a:pt x="85349" y="83602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4C3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69" name="Shape 1469"/>
            <p:cNvSpPr/>
            <p:nvPr/>
          </p:nvSpPr>
          <p:spPr>
            <a:xfrm>
              <a:off x="4529075" y="2022475"/>
              <a:ext cx="2130375" cy="2163975"/>
            </a:xfrm>
            <a:custGeom>
              <a:avLst/>
              <a:gdLst/>
              <a:ahLst/>
              <a:cxnLst/>
              <a:rect l="0" t="0" r="0" b="0"/>
              <a:pathLst>
                <a:path w="85215" h="86559" extrusionOk="0">
                  <a:moveTo>
                    <a:pt x="1613" y="1"/>
                  </a:moveTo>
                  <a:lnTo>
                    <a:pt x="0" y="2957"/>
                  </a:lnTo>
                  <a:lnTo>
                    <a:pt x="83467" y="86558"/>
                  </a:lnTo>
                  <a:lnTo>
                    <a:pt x="85214" y="83601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5C1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70" name="Shape 1470"/>
            <p:cNvSpPr/>
            <p:nvPr/>
          </p:nvSpPr>
          <p:spPr>
            <a:xfrm>
              <a:off x="4562675" y="1962000"/>
              <a:ext cx="2133725" cy="2160600"/>
            </a:xfrm>
            <a:custGeom>
              <a:avLst/>
              <a:gdLst/>
              <a:ahLst/>
              <a:cxnLst/>
              <a:rect l="0" t="0" r="0" b="0"/>
              <a:pathLst>
                <a:path w="85349" h="86424" extrusionOk="0">
                  <a:moveTo>
                    <a:pt x="1748" y="0"/>
                  </a:moveTo>
                  <a:lnTo>
                    <a:pt x="0" y="2957"/>
                  </a:lnTo>
                  <a:lnTo>
                    <a:pt x="83602" y="86424"/>
                  </a:lnTo>
                  <a:lnTo>
                    <a:pt x="85349" y="83467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6C0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71" name="Shape 1471"/>
            <p:cNvSpPr/>
            <p:nvPr/>
          </p:nvSpPr>
          <p:spPr>
            <a:xfrm>
              <a:off x="4599625" y="1898150"/>
              <a:ext cx="2130375" cy="2163975"/>
            </a:xfrm>
            <a:custGeom>
              <a:avLst/>
              <a:gdLst/>
              <a:ahLst/>
              <a:cxnLst/>
              <a:rect l="0" t="0" r="0" b="0"/>
              <a:pathLst>
                <a:path w="85215" h="86559" extrusionOk="0">
                  <a:moveTo>
                    <a:pt x="1614" y="0"/>
                  </a:moveTo>
                  <a:lnTo>
                    <a:pt x="1" y="2957"/>
                  </a:lnTo>
                  <a:lnTo>
                    <a:pt x="83602" y="86558"/>
                  </a:lnTo>
                  <a:lnTo>
                    <a:pt x="85215" y="8360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7BE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72" name="Shape 1472"/>
            <p:cNvSpPr/>
            <p:nvPr/>
          </p:nvSpPr>
          <p:spPr>
            <a:xfrm>
              <a:off x="4633225" y="1837675"/>
              <a:ext cx="2133750" cy="2163950"/>
            </a:xfrm>
            <a:custGeom>
              <a:avLst/>
              <a:gdLst/>
              <a:ahLst/>
              <a:cxnLst/>
              <a:rect l="0" t="0" r="0" b="0"/>
              <a:pathLst>
                <a:path w="85350" h="86558" extrusionOk="0">
                  <a:moveTo>
                    <a:pt x="1748" y="0"/>
                  </a:moveTo>
                  <a:lnTo>
                    <a:pt x="1" y="2957"/>
                  </a:lnTo>
                  <a:lnTo>
                    <a:pt x="83602" y="86558"/>
                  </a:lnTo>
                  <a:lnTo>
                    <a:pt x="85349" y="83601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8BCD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73" name="Shape 1473"/>
            <p:cNvSpPr/>
            <p:nvPr/>
          </p:nvSpPr>
          <p:spPr>
            <a:xfrm>
              <a:off x="4670200" y="1777175"/>
              <a:ext cx="2130375" cy="2160625"/>
            </a:xfrm>
            <a:custGeom>
              <a:avLst/>
              <a:gdLst/>
              <a:ahLst/>
              <a:cxnLst/>
              <a:rect l="0" t="0" r="0" b="0"/>
              <a:pathLst>
                <a:path w="85215" h="86425" extrusionOk="0">
                  <a:moveTo>
                    <a:pt x="1748" y="1"/>
                  </a:moveTo>
                  <a:lnTo>
                    <a:pt x="0" y="2958"/>
                  </a:lnTo>
                  <a:lnTo>
                    <a:pt x="83602" y="86424"/>
                  </a:lnTo>
                  <a:lnTo>
                    <a:pt x="85215" y="83467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9B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74" name="Shape 1474"/>
            <p:cNvSpPr/>
            <p:nvPr/>
          </p:nvSpPr>
          <p:spPr>
            <a:xfrm>
              <a:off x="4707150" y="1713350"/>
              <a:ext cx="2130375" cy="2163950"/>
            </a:xfrm>
            <a:custGeom>
              <a:avLst/>
              <a:gdLst/>
              <a:ahLst/>
              <a:cxnLst/>
              <a:rect l="0" t="0" r="0" b="0"/>
              <a:pathLst>
                <a:path w="85215" h="86558" extrusionOk="0">
                  <a:moveTo>
                    <a:pt x="1614" y="0"/>
                  </a:moveTo>
                  <a:lnTo>
                    <a:pt x="1" y="2957"/>
                  </a:lnTo>
                  <a:lnTo>
                    <a:pt x="83468" y="86558"/>
                  </a:lnTo>
                  <a:lnTo>
                    <a:pt x="85215" y="8360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BB9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75" name="Shape 1475"/>
            <p:cNvSpPr/>
            <p:nvPr/>
          </p:nvSpPr>
          <p:spPr>
            <a:xfrm>
              <a:off x="4740750" y="1652850"/>
              <a:ext cx="2130400" cy="2163975"/>
            </a:xfrm>
            <a:custGeom>
              <a:avLst/>
              <a:gdLst/>
              <a:ahLst/>
              <a:cxnLst/>
              <a:rect l="0" t="0" r="0" b="0"/>
              <a:pathLst>
                <a:path w="85216" h="86559" extrusionOk="0">
                  <a:moveTo>
                    <a:pt x="1748" y="1"/>
                  </a:moveTo>
                  <a:lnTo>
                    <a:pt x="1" y="2958"/>
                  </a:lnTo>
                  <a:lnTo>
                    <a:pt x="83602" y="86559"/>
                  </a:lnTo>
                  <a:lnTo>
                    <a:pt x="85215" y="83602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CB7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76" name="Shape 1476"/>
            <p:cNvSpPr/>
            <p:nvPr/>
          </p:nvSpPr>
          <p:spPr>
            <a:xfrm>
              <a:off x="4777725" y="1592375"/>
              <a:ext cx="2130375" cy="2160600"/>
            </a:xfrm>
            <a:custGeom>
              <a:avLst/>
              <a:gdLst/>
              <a:ahLst/>
              <a:cxnLst/>
              <a:rect l="0" t="0" r="0" b="0"/>
              <a:pathLst>
                <a:path w="85215" h="86424" extrusionOk="0">
                  <a:moveTo>
                    <a:pt x="1613" y="1"/>
                  </a:moveTo>
                  <a:lnTo>
                    <a:pt x="0" y="2957"/>
                  </a:lnTo>
                  <a:lnTo>
                    <a:pt x="83467" y="86424"/>
                  </a:lnTo>
                  <a:lnTo>
                    <a:pt x="85215" y="83601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DB5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77" name="Shape 1477"/>
            <p:cNvSpPr/>
            <p:nvPr/>
          </p:nvSpPr>
          <p:spPr>
            <a:xfrm>
              <a:off x="4811325" y="1531900"/>
              <a:ext cx="2133750" cy="2160600"/>
            </a:xfrm>
            <a:custGeom>
              <a:avLst/>
              <a:gdLst/>
              <a:ahLst/>
              <a:cxnLst/>
              <a:rect l="0" t="0" r="0" b="0"/>
              <a:pathLst>
                <a:path w="85350" h="86424" extrusionOk="0">
                  <a:moveTo>
                    <a:pt x="1748" y="0"/>
                  </a:moveTo>
                  <a:lnTo>
                    <a:pt x="0" y="2823"/>
                  </a:lnTo>
                  <a:lnTo>
                    <a:pt x="83602" y="86423"/>
                  </a:lnTo>
                  <a:lnTo>
                    <a:pt x="85349" y="83467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EB4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78" name="Shape 1478"/>
            <p:cNvSpPr/>
            <p:nvPr/>
          </p:nvSpPr>
          <p:spPr>
            <a:xfrm>
              <a:off x="4848275" y="1468050"/>
              <a:ext cx="2130400" cy="2163975"/>
            </a:xfrm>
            <a:custGeom>
              <a:avLst/>
              <a:gdLst/>
              <a:ahLst/>
              <a:cxnLst/>
              <a:rect l="0" t="0" r="0" b="0"/>
              <a:pathLst>
                <a:path w="85216" h="86559" extrusionOk="0">
                  <a:moveTo>
                    <a:pt x="1614" y="0"/>
                  </a:moveTo>
                  <a:lnTo>
                    <a:pt x="1" y="2957"/>
                  </a:lnTo>
                  <a:lnTo>
                    <a:pt x="83602" y="86558"/>
                  </a:lnTo>
                  <a:lnTo>
                    <a:pt x="85215" y="8360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FB2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79" name="Shape 1479"/>
            <p:cNvSpPr/>
            <p:nvPr/>
          </p:nvSpPr>
          <p:spPr>
            <a:xfrm>
              <a:off x="4881875" y="1431100"/>
              <a:ext cx="2133750" cy="2140425"/>
            </a:xfrm>
            <a:custGeom>
              <a:avLst/>
              <a:gdLst/>
              <a:ahLst/>
              <a:cxnLst/>
              <a:rect l="0" t="0" r="0" b="0"/>
              <a:pathLst>
                <a:path w="85350" h="85617" extrusionOk="0">
                  <a:moveTo>
                    <a:pt x="1211" y="0"/>
                  </a:moveTo>
                  <a:lnTo>
                    <a:pt x="1" y="2016"/>
                  </a:lnTo>
                  <a:lnTo>
                    <a:pt x="83602" y="85617"/>
                  </a:lnTo>
                  <a:lnTo>
                    <a:pt x="85350" y="82660"/>
                  </a:lnTo>
                  <a:lnTo>
                    <a:pt x="2689" y="0"/>
                  </a:lnTo>
                  <a:close/>
                </a:path>
              </a:pathLst>
            </a:custGeom>
            <a:solidFill>
              <a:srgbClr val="20B0D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80" name="Shape 1480"/>
            <p:cNvSpPr/>
            <p:nvPr/>
          </p:nvSpPr>
          <p:spPr>
            <a:xfrm>
              <a:off x="4928925" y="1431100"/>
              <a:ext cx="2120300" cy="2076600"/>
            </a:xfrm>
            <a:custGeom>
              <a:avLst/>
              <a:gdLst/>
              <a:ahLst/>
              <a:cxnLst/>
              <a:rect l="0" t="0" r="0" b="0"/>
              <a:pathLst>
                <a:path w="84812" h="83064" extrusionOk="0">
                  <a:moveTo>
                    <a:pt x="1" y="0"/>
                  </a:moveTo>
                  <a:lnTo>
                    <a:pt x="83199" y="83063"/>
                  </a:lnTo>
                  <a:lnTo>
                    <a:pt x="84812" y="80106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1AE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81" name="Shape 1481"/>
            <p:cNvSpPr/>
            <p:nvPr/>
          </p:nvSpPr>
          <p:spPr>
            <a:xfrm>
              <a:off x="5026375" y="1431100"/>
              <a:ext cx="2059825" cy="2016100"/>
            </a:xfrm>
            <a:custGeom>
              <a:avLst/>
              <a:gdLst/>
              <a:ahLst/>
              <a:cxnLst/>
              <a:rect l="0" t="0" r="0" b="0"/>
              <a:pathLst>
                <a:path w="82393" h="80644" extrusionOk="0">
                  <a:moveTo>
                    <a:pt x="0" y="0"/>
                  </a:moveTo>
                  <a:lnTo>
                    <a:pt x="80645" y="80644"/>
                  </a:lnTo>
                  <a:lnTo>
                    <a:pt x="82392" y="77687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2AD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82" name="Shape 1482"/>
            <p:cNvSpPr/>
            <p:nvPr/>
          </p:nvSpPr>
          <p:spPr>
            <a:xfrm>
              <a:off x="5123825" y="1431100"/>
              <a:ext cx="1995975" cy="1955625"/>
            </a:xfrm>
            <a:custGeom>
              <a:avLst/>
              <a:gdLst/>
              <a:ahLst/>
              <a:cxnLst/>
              <a:rect l="0" t="0" r="0" b="0"/>
              <a:pathLst>
                <a:path w="79839" h="78225" extrusionOk="0">
                  <a:moveTo>
                    <a:pt x="0" y="0"/>
                  </a:moveTo>
                  <a:lnTo>
                    <a:pt x="78225" y="78225"/>
                  </a:lnTo>
                  <a:lnTo>
                    <a:pt x="79838" y="75268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3AB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83" name="Shape 1483"/>
            <p:cNvSpPr/>
            <p:nvPr/>
          </p:nvSpPr>
          <p:spPr>
            <a:xfrm>
              <a:off x="5221275" y="1431100"/>
              <a:ext cx="1935475" cy="1891775"/>
            </a:xfrm>
            <a:custGeom>
              <a:avLst/>
              <a:gdLst/>
              <a:ahLst/>
              <a:cxnLst/>
              <a:rect l="0" t="0" r="0" b="0"/>
              <a:pathLst>
                <a:path w="77419" h="75671" extrusionOk="0">
                  <a:moveTo>
                    <a:pt x="0" y="0"/>
                  </a:moveTo>
                  <a:lnTo>
                    <a:pt x="75671" y="75671"/>
                  </a:lnTo>
                  <a:lnTo>
                    <a:pt x="77419" y="72714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5A9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84" name="Shape 1484"/>
            <p:cNvSpPr/>
            <p:nvPr/>
          </p:nvSpPr>
          <p:spPr>
            <a:xfrm>
              <a:off x="5318700" y="1431100"/>
              <a:ext cx="1875025" cy="1831300"/>
            </a:xfrm>
            <a:custGeom>
              <a:avLst/>
              <a:gdLst/>
              <a:ahLst/>
              <a:cxnLst/>
              <a:rect l="0" t="0" r="0" b="0"/>
              <a:pathLst>
                <a:path w="75001" h="73252" extrusionOk="0">
                  <a:moveTo>
                    <a:pt x="1" y="0"/>
                  </a:moveTo>
                  <a:lnTo>
                    <a:pt x="73253" y="73251"/>
                  </a:lnTo>
                  <a:lnTo>
                    <a:pt x="75000" y="70295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6A8D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85" name="Shape 1485"/>
            <p:cNvSpPr/>
            <p:nvPr/>
          </p:nvSpPr>
          <p:spPr>
            <a:xfrm>
              <a:off x="5416150" y="1431100"/>
              <a:ext cx="1811175" cy="1770825"/>
            </a:xfrm>
            <a:custGeom>
              <a:avLst/>
              <a:gdLst/>
              <a:ahLst/>
              <a:cxnLst/>
              <a:rect l="0" t="0" r="0" b="0"/>
              <a:pathLst>
                <a:path w="72447" h="70833" extrusionOk="0">
                  <a:moveTo>
                    <a:pt x="1" y="0"/>
                  </a:moveTo>
                  <a:lnTo>
                    <a:pt x="70699" y="70832"/>
                  </a:lnTo>
                  <a:lnTo>
                    <a:pt x="72446" y="67875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7A6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86" name="Shape 1486"/>
            <p:cNvSpPr/>
            <p:nvPr/>
          </p:nvSpPr>
          <p:spPr>
            <a:xfrm>
              <a:off x="5510250" y="1431100"/>
              <a:ext cx="1754025" cy="1706975"/>
            </a:xfrm>
            <a:custGeom>
              <a:avLst/>
              <a:gdLst/>
              <a:ahLst/>
              <a:cxnLst/>
              <a:rect l="0" t="0" r="0" b="0"/>
              <a:pathLst>
                <a:path w="70161" h="68279" extrusionOk="0">
                  <a:moveTo>
                    <a:pt x="0" y="0"/>
                  </a:moveTo>
                  <a:lnTo>
                    <a:pt x="68413" y="68278"/>
                  </a:lnTo>
                  <a:lnTo>
                    <a:pt x="70161" y="65456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28A4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87" name="Shape 1487"/>
            <p:cNvSpPr/>
            <p:nvPr/>
          </p:nvSpPr>
          <p:spPr>
            <a:xfrm>
              <a:off x="5607675" y="1431100"/>
              <a:ext cx="1690200" cy="1646500"/>
            </a:xfrm>
            <a:custGeom>
              <a:avLst/>
              <a:gdLst/>
              <a:ahLst/>
              <a:cxnLst/>
              <a:rect l="0" t="0" r="0" b="0"/>
              <a:pathLst>
                <a:path w="67608" h="65860" extrusionOk="0">
                  <a:moveTo>
                    <a:pt x="1" y="0"/>
                  </a:moveTo>
                  <a:lnTo>
                    <a:pt x="65995" y="65859"/>
                  </a:lnTo>
                  <a:lnTo>
                    <a:pt x="67608" y="62902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9A2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88" name="Shape 1488"/>
            <p:cNvSpPr/>
            <p:nvPr/>
          </p:nvSpPr>
          <p:spPr>
            <a:xfrm>
              <a:off x="5705125" y="1431100"/>
              <a:ext cx="1629725" cy="1586000"/>
            </a:xfrm>
            <a:custGeom>
              <a:avLst/>
              <a:gdLst/>
              <a:ahLst/>
              <a:cxnLst/>
              <a:rect l="0" t="0" r="0" b="0"/>
              <a:pathLst>
                <a:path w="65189" h="63440" extrusionOk="0">
                  <a:moveTo>
                    <a:pt x="1" y="0"/>
                  </a:moveTo>
                  <a:lnTo>
                    <a:pt x="63441" y="63440"/>
                  </a:lnTo>
                  <a:lnTo>
                    <a:pt x="65188" y="60483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AA1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89" name="Shape 1489"/>
            <p:cNvSpPr/>
            <p:nvPr/>
          </p:nvSpPr>
          <p:spPr>
            <a:xfrm>
              <a:off x="5802575" y="1431100"/>
              <a:ext cx="1565875" cy="1525525"/>
            </a:xfrm>
            <a:custGeom>
              <a:avLst/>
              <a:gdLst/>
              <a:ahLst/>
              <a:cxnLst/>
              <a:rect l="0" t="0" r="0" b="0"/>
              <a:pathLst>
                <a:path w="62635" h="61021" extrusionOk="0">
                  <a:moveTo>
                    <a:pt x="1" y="0"/>
                  </a:moveTo>
                  <a:lnTo>
                    <a:pt x="61021" y="61020"/>
                  </a:lnTo>
                  <a:lnTo>
                    <a:pt x="62634" y="58064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B9F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90" name="Shape 1490"/>
            <p:cNvSpPr/>
            <p:nvPr/>
          </p:nvSpPr>
          <p:spPr>
            <a:xfrm>
              <a:off x="5900025" y="1431100"/>
              <a:ext cx="1481850" cy="1461675"/>
            </a:xfrm>
            <a:custGeom>
              <a:avLst/>
              <a:gdLst/>
              <a:ahLst/>
              <a:cxnLst/>
              <a:rect l="0" t="0" r="0" b="0"/>
              <a:pathLst>
                <a:path w="59274" h="58467" extrusionOk="0">
                  <a:moveTo>
                    <a:pt x="0" y="0"/>
                  </a:moveTo>
                  <a:lnTo>
                    <a:pt x="58468" y="58467"/>
                  </a:lnTo>
                  <a:lnTo>
                    <a:pt x="59274" y="57123"/>
                  </a:lnTo>
                  <a:lnTo>
                    <a:pt x="56048" y="51478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C9D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91" name="Shape 1491"/>
            <p:cNvSpPr/>
            <p:nvPr/>
          </p:nvSpPr>
          <p:spPr>
            <a:xfrm>
              <a:off x="5997475" y="1431100"/>
              <a:ext cx="1307125" cy="1297025"/>
            </a:xfrm>
            <a:custGeom>
              <a:avLst/>
              <a:gdLst/>
              <a:ahLst/>
              <a:cxnLst/>
              <a:rect l="0" t="0" r="0" b="0"/>
              <a:pathLst>
                <a:path w="52285" h="51881" extrusionOk="0">
                  <a:moveTo>
                    <a:pt x="0" y="0"/>
                  </a:moveTo>
                  <a:lnTo>
                    <a:pt x="51747" y="51881"/>
                  </a:lnTo>
                  <a:lnTo>
                    <a:pt x="52285" y="51478"/>
                  </a:lnTo>
                  <a:lnTo>
                    <a:pt x="46908" y="42338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D9CD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92" name="Shape 1492"/>
            <p:cNvSpPr/>
            <p:nvPr/>
          </p:nvSpPr>
          <p:spPr>
            <a:xfrm>
              <a:off x="6094900" y="1431100"/>
              <a:ext cx="1075300" cy="1065175"/>
            </a:xfrm>
            <a:custGeom>
              <a:avLst/>
              <a:gdLst/>
              <a:ahLst/>
              <a:cxnLst/>
              <a:rect l="0" t="0" r="0" b="0"/>
              <a:pathLst>
                <a:path w="43012" h="42607" extrusionOk="0">
                  <a:moveTo>
                    <a:pt x="1" y="0"/>
                  </a:moveTo>
                  <a:lnTo>
                    <a:pt x="42608" y="42607"/>
                  </a:lnTo>
                  <a:lnTo>
                    <a:pt x="43011" y="42338"/>
                  </a:lnTo>
                  <a:lnTo>
                    <a:pt x="37769" y="33064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F9AE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93" name="Shape 1493"/>
            <p:cNvSpPr/>
            <p:nvPr/>
          </p:nvSpPr>
          <p:spPr>
            <a:xfrm>
              <a:off x="6189000" y="1431100"/>
              <a:ext cx="850150" cy="836700"/>
            </a:xfrm>
            <a:custGeom>
              <a:avLst/>
              <a:gdLst/>
              <a:ahLst/>
              <a:cxnLst/>
              <a:rect l="0" t="0" r="0" b="0"/>
              <a:pathLst>
                <a:path w="34006" h="33468" extrusionOk="0">
                  <a:moveTo>
                    <a:pt x="0" y="0"/>
                  </a:moveTo>
                  <a:lnTo>
                    <a:pt x="33602" y="33467"/>
                  </a:lnTo>
                  <a:lnTo>
                    <a:pt x="34005" y="33198"/>
                  </a:lnTo>
                  <a:lnTo>
                    <a:pt x="28629" y="23924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3098E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94" name="Shape 1494"/>
            <p:cNvSpPr/>
            <p:nvPr/>
          </p:nvSpPr>
          <p:spPr>
            <a:xfrm>
              <a:off x="6286450" y="1431100"/>
              <a:ext cx="618300" cy="608200"/>
            </a:xfrm>
            <a:custGeom>
              <a:avLst/>
              <a:gdLst/>
              <a:ahLst/>
              <a:cxnLst/>
              <a:rect l="0" t="0" r="0" b="0"/>
              <a:pathLst>
                <a:path w="24732" h="24328" extrusionOk="0">
                  <a:moveTo>
                    <a:pt x="0" y="0"/>
                  </a:moveTo>
                  <a:lnTo>
                    <a:pt x="24328" y="24328"/>
                  </a:lnTo>
                  <a:lnTo>
                    <a:pt x="24731" y="23924"/>
                  </a:lnTo>
                  <a:lnTo>
                    <a:pt x="19489" y="14785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3196E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95" name="Shape 1495"/>
            <p:cNvSpPr/>
            <p:nvPr/>
          </p:nvSpPr>
          <p:spPr>
            <a:xfrm>
              <a:off x="6383900" y="1431100"/>
              <a:ext cx="389800" cy="376350"/>
            </a:xfrm>
            <a:custGeom>
              <a:avLst/>
              <a:gdLst/>
              <a:ahLst/>
              <a:cxnLst/>
              <a:rect l="0" t="0" r="0" b="0"/>
              <a:pathLst>
                <a:path w="15592" h="15054" extrusionOk="0">
                  <a:moveTo>
                    <a:pt x="0" y="0"/>
                  </a:moveTo>
                  <a:lnTo>
                    <a:pt x="15188" y="15054"/>
                  </a:lnTo>
                  <a:lnTo>
                    <a:pt x="15591" y="14785"/>
                  </a:lnTo>
                  <a:lnTo>
                    <a:pt x="10215" y="5645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3295E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96" name="Shape 1496"/>
            <p:cNvSpPr/>
            <p:nvPr/>
          </p:nvSpPr>
          <p:spPr>
            <a:xfrm>
              <a:off x="6481325" y="1431100"/>
              <a:ext cx="157950" cy="147850"/>
            </a:xfrm>
            <a:custGeom>
              <a:avLst/>
              <a:gdLst/>
              <a:ahLst/>
              <a:cxnLst/>
              <a:rect l="0" t="0" r="0" b="0"/>
              <a:pathLst>
                <a:path w="6318" h="5914" extrusionOk="0">
                  <a:moveTo>
                    <a:pt x="1" y="0"/>
                  </a:moveTo>
                  <a:lnTo>
                    <a:pt x="5915" y="5914"/>
                  </a:lnTo>
                  <a:lnTo>
                    <a:pt x="6318" y="5645"/>
                  </a:lnTo>
                  <a:lnTo>
                    <a:pt x="3092" y="0"/>
                  </a:lnTo>
                  <a:close/>
                </a:path>
              </a:pathLst>
            </a:custGeom>
            <a:solidFill>
              <a:srgbClr val="3393E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</p:grpSp>
      <p:grpSp>
        <p:nvGrpSpPr>
          <p:cNvPr id="1497" name="Shape 1497"/>
          <p:cNvGrpSpPr/>
          <p:nvPr/>
        </p:nvGrpSpPr>
        <p:grpSpPr>
          <a:xfrm>
            <a:off x="144761" y="1255574"/>
            <a:ext cx="1032404" cy="1032467"/>
            <a:chOff x="6654650" y="3665275"/>
            <a:chExt cx="409100" cy="409125"/>
          </a:xfrm>
        </p:grpSpPr>
        <p:sp>
          <p:nvSpPr>
            <p:cNvPr id="1498" name="Shape 1498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0" t="0" r="0" b="0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99" name="Shape 1499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0" t="0" r="0" b="0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</p:grpSp>
      <p:grpSp>
        <p:nvGrpSpPr>
          <p:cNvPr id="1500" name="Shape 1500"/>
          <p:cNvGrpSpPr/>
          <p:nvPr/>
        </p:nvGrpSpPr>
        <p:grpSpPr>
          <a:xfrm rot="-731900">
            <a:off x="484962" y="343376"/>
            <a:ext cx="688564" cy="688680"/>
            <a:chOff x="570875" y="4322250"/>
            <a:chExt cx="443300" cy="443325"/>
          </a:xfrm>
        </p:grpSpPr>
        <p:sp>
          <p:nvSpPr>
            <p:cNvPr id="1501" name="Shape 1501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0" t="0" r="0" b="0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0E293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02" name="Shape 1502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0" t="0" r="0" b="0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0E293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03" name="Shape 1503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0" t="0" r="0" b="0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0E293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04" name="Shape 1504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0" t="0" r="0" b="0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0E293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</p:grpSp>
      <p:sp>
        <p:nvSpPr>
          <p:cNvPr id="1505" name="Shape 1505"/>
          <p:cNvSpPr/>
          <p:nvPr/>
        </p:nvSpPr>
        <p:spPr>
          <a:xfrm>
            <a:off x="882208" y="2168693"/>
            <a:ext cx="260931" cy="249145"/>
          </a:xfrm>
          <a:custGeom>
            <a:avLst/>
            <a:gdLst/>
            <a:ahLst/>
            <a:cxnLst/>
            <a:rect l="0" t="0" r="0" b="0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506" name="Shape 1506"/>
          <p:cNvSpPr/>
          <p:nvPr/>
        </p:nvSpPr>
        <p:spPr>
          <a:xfrm rot="2327381">
            <a:off x="1220785" y="1598881"/>
            <a:ext cx="443468" cy="423387"/>
          </a:xfrm>
          <a:custGeom>
            <a:avLst/>
            <a:gdLst/>
            <a:ahLst/>
            <a:cxnLst/>
            <a:rect l="0" t="0" r="0" b="0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507" name="Shape 1507"/>
          <p:cNvSpPr/>
          <p:nvPr/>
        </p:nvSpPr>
        <p:spPr>
          <a:xfrm rot="2327012">
            <a:off x="470631" y="2267397"/>
            <a:ext cx="183443" cy="175129"/>
          </a:xfrm>
          <a:custGeom>
            <a:avLst/>
            <a:gdLst/>
            <a:ahLst/>
            <a:cxnLst/>
            <a:rect l="0" t="0" r="0" b="0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68" name="Shape 1413"/>
          <p:cNvSpPr txBox="1">
            <a:spLocks noGrp="1"/>
          </p:cNvSpPr>
          <p:nvPr>
            <p:ph type="ctrTitle" idx="4294967295"/>
          </p:nvPr>
        </p:nvSpPr>
        <p:spPr>
          <a:xfrm>
            <a:off x="1706567" y="2063747"/>
            <a:ext cx="7452909" cy="1160462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br>
              <a:rPr lang="en" sz="2800" dirty="0"/>
            </a:br>
            <a:br>
              <a:rPr lang="en" sz="2800" dirty="0"/>
            </a:br>
            <a:br>
              <a:rPr lang="en" sz="2800" dirty="0"/>
            </a:br>
            <a:r>
              <a:rPr lang="en-US" sz="2800" dirty="0"/>
              <a:t> </a:t>
            </a:r>
            <a:br>
              <a:rPr lang="en" sz="2800" dirty="0"/>
            </a:br>
            <a:r>
              <a:rPr lang="en-US" altLang="en-US" sz="2800" dirty="0">
                <a:sym typeface="Muli"/>
              </a:rPr>
              <a:t>2.4 </a:t>
            </a:r>
            <a:r>
              <a:rPr lang="en-US" altLang="en-US" sz="2800" dirty="0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rPr>
              <a:t>Use Python modules to connect to a non-relational database</a:t>
            </a:r>
            <a:br>
              <a:rPr lang="en" sz="2800" dirty="0"/>
            </a:br>
            <a:endParaRPr lang="en" sz="2800" dirty="0"/>
          </a:p>
        </p:txBody>
      </p:sp>
    </p:spTree>
    <p:extLst>
      <p:ext uri="{BB962C8B-B14F-4D97-AF65-F5344CB8AC3E}">
        <p14:creationId xmlns:p14="http://schemas.microsoft.com/office/powerpoint/2010/main" val="4250960461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" name="Shape 1413"/>
          <p:cNvSpPr txBox="1">
            <a:spLocks noGrp="1"/>
          </p:cNvSpPr>
          <p:nvPr>
            <p:ph type="title"/>
          </p:nvPr>
        </p:nvSpPr>
        <p:spPr>
          <a:xfrm>
            <a:off x="1964331" y="281161"/>
            <a:ext cx="6528741" cy="56606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-US" sz="3200" dirty="0"/>
              <a:t>Non-Relational Databases</a:t>
            </a:r>
            <a:endParaRPr lang="en" sz="3200" dirty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964331" y="1985438"/>
            <a:ext cx="4934369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endParaRPr lang="en-US" altLang="en-US" sz="1200" dirty="0">
              <a:solidFill>
                <a:srgbClr val="FFC000"/>
              </a:solidFill>
              <a:latin typeface="Muli"/>
              <a:ea typeface="Muli"/>
              <a:cs typeface="Muli"/>
            </a:endParaRPr>
          </a:p>
          <a:p>
            <a:pPr lvl="0"/>
            <a:r>
              <a:rPr lang="en-US" altLang="en-US" sz="1200" dirty="0">
                <a:solidFill>
                  <a:srgbClr val="C6DAEC"/>
                </a:solidFill>
                <a:latin typeface="Muli"/>
                <a:ea typeface="Muli"/>
                <a:cs typeface="Muli"/>
              </a:rPr>
              <a:t>  </a:t>
            </a:r>
          </a:p>
          <a:p>
            <a:pPr lvl="0"/>
            <a:endParaRPr lang="en-US" altLang="en-US" sz="1200" dirty="0">
              <a:solidFill>
                <a:srgbClr val="C6DAEC"/>
              </a:solidFill>
              <a:latin typeface="Muli"/>
              <a:ea typeface="Muli"/>
              <a:cs typeface="Muli"/>
            </a:endParaRPr>
          </a:p>
          <a:p>
            <a:pPr lvl="0"/>
            <a:endParaRPr lang="en-US" altLang="en-US" dirty="0">
              <a:solidFill>
                <a:srgbClr val="C6DAEC"/>
              </a:solidFill>
              <a:latin typeface="Muli"/>
              <a:ea typeface="Muli"/>
              <a:cs typeface="Muli"/>
            </a:endParaRPr>
          </a:p>
          <a:p>
            <a:pPr marL="342900" lvl="0" indent="-342900">
              <a:buFont typeface="+mj-lt"/>
              <a:buAutoNum type="arabicPeriod"/>
            </a:pPr>
            <a:endParaRPr lang="en-US" altLang="en-US" dirty="0">
              <a:solidFill>
                <a:srgbClr val="C6DAEC"/>
              </a:solidFill>
              <a:latin typeface="Muli"/>
              <a:ea typeface="Muli"/>
              <a:cs typeface="Muli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767981" y="582133"/>
            <a:ext cx="7253496" cy="41857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en-US" altLang="en-US" b="1" dirty="0">
                <a:solidFill>
                  <a:srgbClr val="C6DAEC"/>
                </a:solidFill>
                <a:latin typeface="Muli"/>
                <a:ea typeface="Muli"/>
                <a:cs typeface="Muli"/>
              </a:rPr>
              <a:t> </a:t>
            </a:r>
          </a:p>
          <a:p>
            <a:pPr lvl="0"/>
            <a:endParaRPr lang="en-US" altLang="en-US" b="1" dirty="0">
              <a:solidFill>
                <a:srgbClr val="C6DAEC"/>
              </a:solidFill>
              <a:latin typeface="Muli"/>
              <a:ea typeface="Muli"/>
              <a:cs typeface="Muli"/>
            </a:endParaRPr>
          </a:p>
          <a:p>
            <a:pPr lvl="0"/>
            <a:r>
              <a:rPr lang="en-US" altLang="en-US" b="1" dirty="0">
                <a:solidFill>
                  <a:srgbClr val="C6DAEC"/>
                </a:solidFill>
                <a:latin typeface="Muli"/>
              </a:rPr>
              <a:t>What is NoSQL?</a:t>
            </a:r>
          </a:p>
          <a:p>
            <a:pPr marL="742950" lvl="1" indent="-285750" eaLnBrk="1" hangingPunct="1"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rgbClr val="FFC000"/>
                </a:solidFill>
                <a:latin typeface="Muli"/>
              </a:rPr>
              <a:t>NoSQL stands for non-Structured Query Language.</a:t>
            </a:r>
          </a:p>
          <a:p>
            <a:pPr marL="742950" lvl="1" indent="-285750" eaLnBrk="1" hangingPunct="1"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rgbClr val="FFC000"/>
                </a:solidFill>
                <a:latin typeface="Muli"/>
              </a:rPr>
              <a:t>NoSQL database is a non-relational database.</a:t>
            </a:r>
          </a:p>
          <a:p>
            <a:pPr marL="742950" lvl="1" indent="-285750" eaLnBrk="1" hangingPunct="1"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rgbClr val="FFC000"/>
                </a:solidFill>
                <a:latin typeface="Muli"/>
              </a:rPr>
              <a:t>They are document databases, key-value databases, wide-column stores, and graph databases.</a:t>
            </a:r>
          </a:p>
          <a:p>
            <a:pPr marL="742950" lvl="1" indent="-285750" eaLnBrk="1" hangingPunct="1"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rgbClr val="FFC000"/>
                </a:solidFill>
                <a:latin typeface="Muli"/>
              </a:rPr>
              <a:t>NoSQL databases can store relationship data—they just store it differently than relational databases do.</a:t>
            </a:r>
          </a:p>
          <a:p>
            <a:pPr lvl="1" eaLnBrk="1" hangingPunct="1"/>
            <a:endParaRPr lang="en-US" altLang="en-US" dirty="0">
              <a:solidFill>
                <a:srgbClr val="FFC000"/>
              </a:solidFill>
              <a:latin typeface="Muli"/>
            </a:endParaRPr>
          </a:p>
          <a:p>
            <a:pPr eaLnBrk="1" hangingPunct="1"/>
            <a:r>
              <a:rPr lang="en-US" altLang="en-US" b="1" dirty="0">
                <a:solidFill>
                  <a:srgbClr val="C6DAEC"/>
                </a:solidFill>
                <a:latin typeface="Muli"/>
              </a:rPr>
              <a:t>What can NoSQL do?</a:t>
            </a:r>
          </a:p>
          <a:p>
            <a:pPr marL="742950" lvl="1" indent="-285750" eaLnBrk="1" hangingPunct="1"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rgbClr val="FFC000"/>
                </a:solidFill>
                <a:latin typeface="Muli"/>
              </a:rPr>
              <a:t>NoSQL can execute queries against a database</a:t>
            </a:r>
          </a:p>
          <a:p>
            <a:pPr marL="742950" lvl="1" indent="-285750" eaLnBrk="1" hangingPunct="1"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rgbClr val="FFC000"/>
                </a:solidFill>
                <a:latin typeface="Muli"/>
              </a:rPr>
              <a:t>NoSQL can retrieve data from a database</a:t>
            </a:r>
          </a:p>
          <a:p>
            <a:pPr marL="742950" lvl="1" indent="-285750" eaLnBrk="1" hangingPunct="1"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rgbClr val="FFC000"/>
                </a:solidFill>
                <a:latin typeface="Muli"/>
              </a:rPr>
              <a:t>NoSQL can insert records in a database</a:t>
            </a:r>
          </a:p>
          <a:p>
            <a:pPr marL="742950" lvl="1" indent="-285750" eaLnBrk="1" hangingPunct="1"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rgbClr val="FFC000"/>
                </a:solidFill>
                <a:latin typeface="Muli"/>
              </a:rPr>
              <a:t>NoSQL can update records in a database</a:t>
            </a:r>
          </a:p>
          <a:p>
            <a:pPr marL="742950" lvl="1" indent="-285750" eaLnBrk="1" hangingPunct="1"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rgbClr val="FFC000"/>
                </a:solidFill>
                <a:latin typeface="Muli"/>
              </a:rPr>
              <a:t>NoSQL can delete records from a database</a:t>
            </a:r>
          </a:p>
          <a:p>
            <a:pPr marL="742950" lvl="1" indent="-285750" eaLnBrk="1" hangingPunct="1"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rgbClr val="FFC000"/>
                </a:solidFill>
                <a:latin typeface="Muli"/>
              </a:rPr>
              <a:t>NoSQL can create new databases</a:t>
            </a:r>
          </a:p>
          <a:p>
            <a:pPr lvl="1" eaLnBrk="1" hangingPunct="1"/>
            <a:endParaRPr lang="en-US" dirty="0">
              <a:solidFill>
                <a:srgbClr val="FFC000"/>
              </a:solidFill>
              <a:latin typeface="Muli"/>
            </a:endParaRPr>
          </a:p>
          <a:p>
            <a:pPr lvl="1" eaLnBrk="1" hangingPunct="1"/>
            <a:endParaRPr lang="en-US" dirty="0">
              <a:solidFill>
                <a:srgbClr val="FFC000"/>
              </a:solidFill>
              <a:latin typeface="Muli"/>
            </a:endParaRPr>
          </a:p>
        </p:txBody>
      </p:sp>
    </p:spTree>
    <p:extLst>
      <p:ext uri="{BB962C8B-B14F-4D97-AF65-F5344CB8AC3E}">
        <p14:creationId xmlns:p14="http://schemas.microsoft.com/office/powerpoint/2010/main" val="3053303182"/>
      </p:ext>
    </p:extLst>
  </p:cSld>
  <p:clrMapOvr>
    <a:masterClrMapping/>
  </p:clrMapOvr>
  <p:transition spd="slow">
    <p:cut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" name="Shape 1413"/>
          <p:cNvSpPr txBox="1">
            <a:spLocks noGrp="1"/>
          </p:cNvSpPr>
          <p:nvPr>
            <p:ph type="title"/>
          </p:nvPr>
        </p:nvSpPr>
        <p:spPr>
          <a:xfrm>
            <a:off x="1964331" y="281161"/>
            <a:ext cx="6528741" cy="56606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-US" sz="3200" dirty="0"/>
              <a:t>Install MongoDB</a:t>
            </a:r>
            <a:endParaRPr lang="en" sz="3200" dirty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964331" y="1985438"/>
            <a:ext cx="4934369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endParaRPr lang="en-US" altLang="en-US" sz="1200" dirty="0">
              <a:solidFill>
                <a:srgbClr val="FFC000"/>
              </a:solidFill>
              <a:latin typeface="Muli"/>
              <a:ea typeface="Muli"/>
              <a:cs typeface="Muli"/>
            </a:endParaRPr>
          </a:p>
          <a:p>
            <a:pPr lvl="0"/>
            <a:r>
              <a:rPr lang="en-US" altLang="en-US" sz="1200" dirty="0">
                <a:solidFill>
                  <a:srgbClr val="C6DAEC"/>
                </a:solidFill>
                <a:latin typeface="Muli"/>
                <a:ea typeface="Muli"/>
                <a:cs typeface="Muli"/>
              </a:rPr>
              <a:t>  </a:t>
            </a:r>
          </a:p>
          <a:p>
            <a:pPr lvl="0"/>
            <a:endParaRPr lang="en-US" altLang="en-US" sz="1200" dirty="0">
              <a:solidFill>
                <a:srgbClr val="C6DAEC"/>
              </a:solidFill>
              <a:latin typeface="Muli"/>
              <a:ea typeface="Muli"/>
              <a:cs typeface="Muli"/>
            </a:endParaRPr>
          </a:p>
          <a:p>
            <a:pPr lvl="0"/>
            <a:endParaRPr lang="en-US" altLang="en-US" dirty="0">
              <a:solidFill>
                <a:srgbClr val="C6DAEC"/>
              </a:solidFill>
              <a:latin typeface="Muli"/>
              <a:ea typeface="Muli"/>
              <a:cs typeface="Muli"/>
            </a:endParaRPr>
          </a:p>
          <a:p>
            <a:pPr marL="342900" lvl="0" indent="-342900">
              <a:buFont typeface="+mj-lt"/>
              <a:buAutoNum type="arabicPeriod"/>
            </a:pPr>
            <a:endParaRPr lang="en-US" altLang="en-US" dirty="0">
              <a:solidFill>
                <a:srgbClr val="C6DAEC"/>
              </a:solidFill>
              <a:latin typeface="Muli"/>
              <a:ea typeface="Muli"/>
              <a:cs typeface="Mul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337F52D-FD11-D26B-80EB-3A87A575DD42}"/>
              </a:ext>
            </a:extLst>
          </p:cNvPr>
          <p:cNvSpPr txBox="1"/>
          <p:nvPr/>
        </p:nvSpPr>
        <p:spPr>
          <a:xfrm>
            <a:off x="1670417" y="1591721"/>
            <a:ext cx="596766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rgbClr val="FFC000"/>
                </a:solidFill>
                <a:latin typeface="Muli"/>
              </a:rPr>
              <a:t>Tutorial :</a:t>
            </a:r>
          </a:p>
          <a:p>
            <a:r>
              <a:rPr lang="en-CA" dirty="0">
                <a:solidFill>
                  <a:schemeClr val="bg1"/>
                </a:solidFill>
                <a:hlinkClick r:id="rId3"/>
              </a:rPr>
              <a:t>https://www.youtube.com/watch?v=FwMwO8pXfq0</a:t>
            </a:r>
            <a:endParaRPr lang="en-CA" dirty="0">
              <a:solidFill>
                <a:schemeClr val="bg1"/>
              </a:solidFill>
            </a:endParaRPr>
          </a:p>
          <a:p>
            <a:endParaRPr lang="en-CA" dirty="0">
              <a:solidFill>
                <a:schemeClr val="bg1"/>
              </a:solidFill>
            </a:endParaRPr>
          </a:p>
          <a:p>
            <a:endParaRPr lang="en-CA" dirty="0">
              <a:solidFill>
                <a:schemeClr val="bg1"/>
              </a:solidFill>
            </a:endParaRPr>
          </a:p>
          <a:p>
            <a:r>
              <a:rPr lang="en-CA" dirty="0">
                <a:solidFill>
                  <a:srgbClr val="FFC000"/>
                </a:solidFill>
                <a:latin typeface="Muli"/>
              </a:rPr>
              <a:t>Download link:</a:t>
            </a:r>
          </a:p>
          <a:p>
            <a:r>
              <a:rPr lang="en-CA" dirty="0">
                <a:solidFill>
                  <a:schemeClr val="bg1"/>
                </a:solidFill>
                <a:hlinkClick r:id="rId4"/>
              </a:rPr>
              <a:t>https://www.mongodb.com/try/download/community</a:t>
            </a:r>
            <a:endParaRPr lang="en-CA" dirty="0">
              <a:solidFill>
                <a:schemeClr val="bg1"/>
              </a:solidFill>
            </a:endParaRPr>
          </a:p>
          <a:p>
            <a:endParaRPr lang="en-CA" dirty="0">
              <a:solidFill>
                <a:schemeClr val="bg1"/>
              </a:solidFill>
            </a:endParaRPr>
          </a:p>
          <a:p>
            <a:endParaRPr lang="en-CA" dirty="0">
              <a:solidFill>
                <a:schemeClr val="bg1"/>
              </a:solidFill>
            </a:endParaRPr>
          </a:p>
          <a:p>
            <a:r>
              <a:rPr lang="en-CA" dirty="0">
                <a:solidFill>
                  <a:srgbClr val="FFC000"/>
                </a:solidFill>
                <a:latin typeface="Muli"/>
              </a:rPr>
              <a:t>Nice read :</a:t>
            </a:r>
          </a:p>
          <a:p>
            <a:r>
              <a:rPr lang="en-CA" dirty="0">
                <a:solidFill>
                  <a:schemeClr val="bg1"/>
                </a:solidFill>
              </a:rPr>
              <a:t>https://www.geeksforgeeks.org/connecting-mongodb-to-jupyter-notebook/</a:t>
            </a:r>
          </a:p>
        </p:txBody>
      </p:sp>
    </p:spTree>
    <p:extLst>
      <p:ext uri="{BB962C8B-B14F-4D97-AF65-F5344CB8AC3E}">
        <p14:creationId xmlns:p14="http://schemas.microsoft.com/office/powerpoint/2010/main" val="427374386"/>
      </p:ext>
    </p:extLst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93C"/>
        </a:solidFill>
        <a:effectLst/>
      </p:bgPr>
    </p:bg>
    <p:spTree>
      <p:nvGrpSpPr>
        <p:cNvPr id="1" name="Shape 1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1" name="Shape 1431"/>
          <p:cNvSpPr txBox="1"/>
          <p:nvPr/>
        </p:nvSpPr>
        <p:spPr>
          <a:xfrm>
            <a:off x="409575" y="2606040"/>
            <a:ext cx="982472" cy="84216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endParaRPr lang="en" sz="4800" b="1" u="sng" dirty="0">
              <a:solidFill>
                <a:srgbClr val="FFFFFF"/>
              </a:solidFill>
              <a:latin typeface="Nixie One"/>
              <a:ea typeface="Nixie One"/>
              <a:cs typeface="Nixie One"/>
              <a:sym typeface="Nixie One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438381" y="2155538"/>
            <a:ext cx="6600687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rgbClr val="19BBD5"/>
              </a:buClr>
              <a:buSzPct val="100000"/>
            </a:pPr>
            <a:r>
              <a:rPr lang="en-US" sz="1600" dirty="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rPr>
              <a:t>Major Topics</a:t>
            </a:r>
            <a:r>
              <a:rPr lang="en-US" sz="1800" dirty="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rPr>
              <a:t>:</a:t>
            </a:r>
          </a:p>
          <a:p>
            <a:pPr>
              <a:buClr>
                <a:srgbClr val="19BBD5"/>
              </a:buClr>
              <a:buSzPct val="100000"/>
            </a:pPr>
            <a:r>
              <a:rPr lang="en-US" sz="1800" dirty="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rPr>
              <a:t>  </a:t>
            </a:r>
          </a:p>
          <a:p>
            <a:pPr marL="285750" indent="-285750">
              <a:buClr>
                <a:srgbClr val="19BBD5"/>
              </a:buClr>
              <a:buFont typeface="Muli"/>
              <a:buChar char="◇"/>
            </a:pPr>
            <a:r>
              <a:rPr lang="en-US" altLang="en-US" dirty="0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rPr>
              <a:t>2.1       Use Python modules to connect to a relational database</a:t>
            </a:r>
          </a:p>
          <a:p>
            <a:pPr marL="285750" indent="-285750">
              <a:buClr>
                <a:srgbClr val="19BBD5"/>
              </a:buClr>
              <a:buFont typeface="Muli"/>
              <a:buChar char="◇"/>
            </a:pPr>
            <a:r>
              <a:rPr lang="en-US" altLang="en-US" dirty="0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rPr>
              <a:t>2.2       Use Python modules to interact with a relational database</a:t>
            </a:r>
          </a:p>
          <a:p>
            <a:pPr marL="285750" indent="-285750">
              <a:buClr>
                <a:srgbClr val="19BBD5"/>
              </a:buClr>
              <a:buFont typeface="Muli"/>
              <a:buChar char="◇"/>
            </a:pPr>
            <a:r>
              <a:rPr lang="en-US" altLang="en-US" dirty="0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rPr>
              <a:t>2.3       Explore CRUD operations using Python and relational database</a:t>
            </a:r>
          </a:p>
          <a:p>
            <a:pPr marL="285750" indent="-285750">
              <a:buClr>
                <a:srgbClr val="19BBD5"/>
              </a:buClr>
              <a:buFont typeface="Muli"/>
              <a:buChar char="◇"/>
            </a:pPr>
            <a:r>
              <a:rPr lang="en-US" altLang="en-US" dirty="0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rPr>
              <a:t>2.4       Use Python modules to connect to a non-relational database</a:t>
            </a:r>
          </a:p>
          <a:p>
            <a:pPr marL="285750" indent="-285750">
              <a:buClr>
                <a:srgbClr val="19BBD5"/>
              </a:buClr>
              <a:buFont typeface="Muli"/>
              <a:buChar char="◇"/>
            </a:pPr>
            <a:r>
              <a:rPr lang="en-US" altLang="en-US" dirty="0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rPr>
              <a:t>2.5       Explore CRUD operations using Python and non-relational database</a:t>
            </a:r>
          </a:p>
          <a:p>
            <a:pPr>
              <a:buClr>
                <a:srgbClr val="19BBD5"/>
              </a:buClr>
            </a:pPr>
            <a:endParaRPr lang="en-US" altLang="en-US" dirty="0">
              <a:solidFill>
                <a:srgbClr val="C6DAEC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38381" y="1063992"/>
            <a:ext cx="6190464" cy="1159799"/>
          </a:xfrm>
        </p:spPr>
        <p:txBody>
          <a:bodyPr/>
          <a:lstStyle/>
          <a:p>
            <a:r>
              <a:rPr lang="en-US" sz="2400" b="1" dirty="0"/>
              <a:t>Lecture2</a:t>
            </a:r>
            <a:br>
              <a:rPr lang="en-US" sz="2400" b="1" dirty="0"/>
            </a:br>
            <a:r>
              <a:rPr lang="en-US" altLang="en-US" sz="1400" dirty="0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rPr>
              <a:t>2. Evaluate database and Python interactions</a:t>
            </a:r>
            <a:endParaRPr lang="en-US" sz="2400" b="1" dirty="0"/>
          </a:p>
        </p:txBody>
      </p:sp>
    </p:spTree>
  </p:cSld>
  <p:clrMapOvr>
    <a:overrideClrMapping bg1="lt1" tx1="dk1" bg2="dk2" tx2="lt2" accent1="accent1" accent2="accent2" accent3="accent3" accent4="accent4" accent5="accent5" accent6="accent6" hlink="hlink" folHlink="folHlink"/>
  </p:clrMapOvr>
  <p:transition spd="slow">
    <p:cut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" name="Shape 1413"/>
          <p:cNvSpPr txBox="1">
            <a:spLocks noGrp="1"/>
          </p:cNvSpPr>
          <p:nvPr>
            <p:ph type="title"/>
          </p:nvPr>
        </p:nvSpPr>
        <p:spPr>
          <a:xfrm>
            <a:off x="1964331" y="331305"/>
            <a:ext cx="6528741" cy="56606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-US" sz="3200" dirty="0"/>
              <a:t>Python modules for NoSQL</a:t>
            </a:r>
            <a:endParaRPr lang="en" sz="3200" dirty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964331" y="1985438"/>
            <a:ext cx="4934369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endParaRPr lang="en-US" altLang="en-US" sz="1200" dirty="0">
              <a:solidFill>
                <a:srgbClr val="FFC000"/>
              </a:solidFill>
              <a:latin typeface="Muli"/>
              <a:ea typeface="Muli"/>
              <a:cs typeface="Muli"/>
            </a:endParaRPr>
          </a:p>
          <a:p>
            <a:pPr lvl="0"/>
            <a:r>
              <a:rPr lang="en-US" altLang="en-US" sz="1200" dirty="0">
                <a:solidFill>
                  <a:srgbClr val="C6DAEC"/>
                </a:solidFill>
                <a:latin typeface="Muli"/>
                <a:ea typeface="Muli"/>
                <a:cs typeface="Muli"/>
              </a:rPr>
              <a:t>  </a:t>
            </a:r>
          </a:p>
          <a:p>
            <a:pPr lvl="0"/>
            <a:endParaRPr lang="en-US" altLang="en-US" sz="1200" dirty="0">
              <a:solidFill>
                <a:srgbClr val="C6DAEC"/>
              </a:solidFill>
              <a:latin typeface="Muli"/>
              <a:ea typeface="Muli"/>
              <a:cs typeface="Muli"/>
            </a:endParaRPr>
          </a:p>
          <a:p>
            <a:pPr lvl="0"/>
            <a:endParaRPr lang="en-US" altLang="en-US" dirty="0">
              <a:solidFill>
                <a:srgbClr val="C6DAEC"/>
              </a:solidFill>
              <a:latin typeface="Muli"/>
              <a:ea typeface="Muli"/>
              <a:cs typeface="Muli"/>
            </a:endParaRPr>
          </a:p>
          <a:p>
            <a:pPr marL="342900" lvl="0" indent="-342900">
              <a:buFont typeface="+mj-lt"/>
              <a:buAutoNum type="arabicPeriod"/>
            </a:pPr>
            <a:endParaRPr lang="en-US" altLang="en-US" dirty="0">
              <a:solidFill>
                <a:srgbClr val="C6DAEC"/>
              </a:solidFill>
              <a:latin typeface="Muli"/>
              <a:ea typeface="Muli"/>
              <a:cs typeface="Muli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482091" y="720017"/>
            <a:ext cx="7253496" cy="37548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en-US" altLang="en-US" b="1" dirty="0">
                <a:solidFill>
                  <a:srgbClr val="C6DAEC"/>
                </a:solidFill>
                <a:latin typeface="Muli"/>
                <a:ea typeface="Muli"/>
                <a:cs typeface="Muli"/>
              </a:rPr>
              <a:t> </a:t>
            </a:r>
          </a:p>
          <a:p>
            <a:pPr marL="742950" lvl="1" indent="-285750" eaLnBrk="1" hangingPunct="1"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rgbClr val="FFC000"/>
                </a:solidFill>
                <a:latin typeface="Muli"/>
              </a:rPr>
              <a:t>In order to connect to MongoDB, Python uses a library known as </a:t>
            </a:r>
            <a:r>
              <a:rPr lang="en-US" altLang="en-US" dirty="0" err="1">
                <a:solidFill>
                  <a:srgbClr val="FFC000"/>
                </a:solidFill>
                <a:latin typeface="Muli"/>
              </a:rPr>
              <a:t>pymongo</a:t>
            </a:r>
            <a:r>
              <a:rPr lang="en-US" altLang="en-US" dirty="0">
                <a:solidFill>
                  <a:srgbClr val="FFC000"/>
                </a:solidFill>
                <a:latin typeface="Muli"/>
              </a:rPr>
              <a:t>.</a:t>
            </a:r>
          </a:p>
          <a:p>
            <a:pPr marL="742950" lvl="1" indent="-285750" eaLnBrk="1" hangingPunct="1"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rgbClr val="FFC000"/>
                </a:solidFill>
                <a:latin typeface="Muli"/>
              </a:rPr>
              <a:t>It needs to be installed using pip.</a:t>
            </a:r>
          </a:p>
          <a:p>
            <a:pPr marL="742950" lvl="1" indent="-285750" eaLnBrk="1" hangingPunct="1"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rgbClr val="FFC000"/>
                </a:solidFill>
                <a:latin typeface="Muli"/>
              </a:rPr>
              <a:t>After importing we can choose a client and connect to a database on it.</a:t>
            </a:r>
          </a:p>
          <a:p>
            <a:pPr marL="742950" lvl="1" indent="-285750" eaLnBrk="1" hangingPunct="1">
              <a:buFont typeface="Arial" panose="020B0604020202020204" pitchFamily="34" charset="0"/>
              <a:buChar char="•"/>
            </a:pPr>
            <a:endParaRPr lang="en-US" altLang="en-US" dirty="0">
              <a:solidFill>
                <a:srgbClr val="FFC000"/>
              </a:solidFill>
              <a:latin typeface="Muli"/>
            </a:endParaRPr>
          </a:p>
          <a:p>
            <a:pPr marL="742950" lvl="1" indent="-285750" eaLnBrk="1" hangingPunct="1">
              <a:buFont typeface="Arial" panose="020B0604020202020204" pitchFamily="34" charset="0"/>
              <a:buChar char="•"/>
            </a:pPr>
            <a:endParaRPr lang="en-US" altLang="en-US" dirty="0">
              <a:solidFill>
                <a:srgbClr val="FFC000"/>
              </a:solidFill>
              <a:latin typeface="Muli"/>
            </a:endParaRPr>
          </a:p>
          <a:p>
            <a:pPr marL="742950" lvl="1" indent="-285750" eaLnBrk="1" hangingPunct="1">
              <a:buFont typeface="Arial" panose="020B0604020202020204" pitchFamily="34" charset="0"/>
              <a:buChar char="•"/>
            </a:pPr>
            <a:endParaRPr lang="en-US" altLang="en-US" dirty="0">
              <a:solidFill>
                <a:srgbClr val="FFC000"/>
              </a:solidFill>
              <a:latin typeface="Muli"/>
            </a:endParaRPr>
          </a:p>
          <a:p>
            <a:pPr marL="742950" lvl="1" indent="-285750" eaLnBrk="1" hangingPunct="1">
              <a:buFont typeface="Arial" panose="020B0604020202020204" pitchFamily="34" charset="0"/>
              <a:buChar char="•"/>
            </a:pPr>
            <a:endParaRPr lang="en-US" altLang="en-US" dirty="0">
              <a:solidFill>
                <a:srgbClr val="FFC000"/>
              </a:solidFill>
              <a:latin typeface="Muli"/>
            </a:endParaRPr>
          </a:p>
          <a:p>
            <a:pPr marL="742950" lvl="1" indent="-285750" eaLnBrk="1" hangingPunct="1">
              <a:buFont typeface="Arial" panose="020B0604020202020204" pitchFamily="34" charset="0"/>
              <a:buChar char="•"/>
            </a:pPr>
            <a:endParaRPr lang="en-US" altLang="en-US" dirty="0">
              <a:solidFill>
                <a:srgbClr val="FFC000"/>
              </a:solidFill>
              <a:latin typeface="Muli"/>
            </a:endParaRPr>
          </a:p>
          <a:p>
            <a:pPr lvl="1" eaLnBrk="1" hangingPunct="1"/>
            <a:endParaRPr lang="en-US" dirty="0">
              <a:solidFill>
                <a:srgbClr val="FFC000"/>
              </a:solidFill>
              <a:latin typeface="Muli"/>
            </a:endParaRPr>
          </a:p>
          <a:p>
            <a:pPr lvl="1" eaLnBrk="1" hangingPunct="1"/>
            <a:endParaRPr lang="en-US" dirty="0">
              <a:solidFill>
                <a:srgbClr val="FFC000"/>
              </a:solidFill>
              <a:latin typeface="Muli"/>
            </a:endParaRPr>
          </a:p>
          <a:p>
            <a:pPr lvl="1" eaLnBrk="1" hangingPunct="1"/>
            <a:endParaRPr lang="en-US" dirty="0">
              <a:solidFill>
                <a:srgbClr val="FFC000"/>
              </a:solidFill>
              <a:latin typeface="Muli"/>
            </a:endParaRPr>
          </a:p>
          <a:p>
            <a:pPr lvl="1" eaLnBrk="1" hangingPunct="1"/>
            <a:endParaRPr lang="en-US" dirty="0">
              <a:solidFill>
                <a:srgbClr val="FFC000"/>
              </a:solidFill>
              <a:latin typeface="Muli"/>
            </a:endParaRPr>
          </a:p>
          <a:p>
            <a:pPr marL="742950" lvl="1" indent="-285750" eaLnBrk="1" hangingPunct="1">
              <a:buFont typeface="Arial" panose="020B0604020202020204" pitchFamily="34" charset="0"/>
              <a:buChar char="•"/>
            </a:pPr>
            <a:endParaRPr lang="en-US" dirty="0">
              <a:solidFill>
                <a:srgbClr val="FFC000"/>
              </a:solidFill>
              <a:latin typeface="Muli"/>
            </a:endParaRPr>
          </a:p>
          <a:p>
            <a:pPr marL="742950" lvl="1" indent="-285750" eaLnBrk="1" hangingPunct="1">
              <a:buFont typeface="Arial" panose="020B0604020202020204" pitchFamily="34" charset="0"/>
              <a:buChar char="•"/>
            </a:pPr>
            <a:endParaRPr lang="en-US" dirty="0">
              <a:solidFill>
                <a:srgbClr val="FFC000"/>
              </a:solidFill>
              <a:latin typeface="Muli"/>
            </a:endParaRPr>
          </a:p>
          <a:p>
            <a:pPr marL="742950" lvl="1" indent="-285750" eaLnBrk="1" hangingPunct="1">
              <a:buFont typeface="Arial" panose="020B0604020202020204" pitchFamily="34" charset="0"/>
              <a:buChar char="•"/>
            </a:pPr>
            <a:endParaRPr lang="en-US" dirty="0">
              <a:solidFill>
                <a:srgbClr val="FFC000"/>
              </a:solidFill>
              <a:latin typeface="Muli"/>
            </a:endParaRPr>
          </a:p>
          <a:p>
            <a:pPr marL="742950" lvl="1" indent="-285750" eaLnBrk="1" hangingPunct="1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C000"/>
                </a:solidFill>
                <a:latin typeface="Muli"/>
              </a:rPr>
              <a:t>Next, we can have access to different collections on the connected database.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98BBDDA-BAA6-47E8-ABED-08A57985F1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0943" y="3491807"/>
            <a:ext cx="1993900" cy="249767"/>
          </a:xfrm>
          <a:prstGeom prst="rect">
            <a:avLst/>
          </a:prstGeom>
        </p:spPr>
      </p:pic>
      <p:pic>
        <p:nvPicPr>
          <p:cNvPr id="13" name="Picture 12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B9CCEDE8-6FF4-4699-8153-8B728E31E8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4860" y="3879550"/>
            <a:ext cx="1210733" cy="21166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8DFA7B7-B248-4676-BDCA-52A7BA7574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55610" y="4505145"/>
            <a:ext cx="1909233" cy="2286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460C61E-C8E3-F143-189D-4B424FB47DE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9792" t="42300" r="68466" b="54928"/>
          <a:stretch/>
        </p:blipFill>
        <p:spPr>
          <a:xfrm>
            <a:off x="3907939" y="2647907"/>
            <a:ext cx="1528297" cy="2302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80C061B-C37B-41F0-C4BB-CA8C4F06F5B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8929" t="58737" r="62858" b="34944"/>
          <a:stretch/>
        </p:blipFill>
        <p:spPr>
          <a:xfrm>
            <a:off x="3755610" y="2053537"/>
            <a:ext cx="1856746" cy="3624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0735931-23F6-68CC-A814-0E9870EB4A0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8905" t="65083" r="59836" b="30755"/>
          <a:stretch/>
        </p:blipFill>
        <p:spPr>
          <a:xfrm>
            <a:off x="3274163" y="3031581"/>
            <a:ext cx="2832440" cy="313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799735"/>
      </p:ext>
    </p:extLst>
  </p:cSld>
  <p:clrMapOvr>
    <a:masterClrMapping/>
  </p:clrMapOvr>
  <p:transition spd="slow">
    <p:cut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9" name="Shape 1449"/>
          <p:cNvGrpSpPr/>
          <p:nvPr/>
        </p:nvGrpSpPr>
        <p:grpSpPr>
          <a:xfrm flipH="1">
            <a:off x="-188453" y="1015816"/>
            <a:ext cx="1844153" cy="1594438"/>
            <a:chOff x="4088875" y="1431100"/>
            <a:chExt cx="3293000" cy="2852775"/>
          </a:xfrm>
        </p:grpSpPr>
        <p:sp>
          <p:nvSpPr>
            <p:cNvPr id="1450" name="Shape 1450"/>
            <p:cNvSpPr/>
            <p:nvPr/>
          </p:nvSpPr>
          <p:spPr>
            <a:xfrm>
              <a:off x="4831475" y="4136025"/>
              <a:ext cx="157950" cy="147850"/>
            </a:xfrm>
            <a:custGeom>
              <a:avLst/>
              <a:gdLst/>
              <a:ahLst/>
              <a:cxnLst/>
              <a:rect l="0" t="0" r="0" b="0"/>
              <a:pathLst>
                <a:path w="6318" h="5914" extrusionOk="0">
                  <a:moveTo>
                    <a:pt x="404" y="0"/>
                  </a:moveTo>
                  <a:lnTo>
                    <a:pt x="1" y="269"/>
                  </a:lnTo>
                  <a:lnTo>
                    <a:pt x="3227" y="5914"/>
                  </a:lnTo>
                  <a:lnTo>
                    <a:pt x="6318" y="5914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0E2C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51" name="Shape 1451"/>
            <p:cNvSpPr/>
            <p:nvPr/>
          </p:nvSpPr>
          <p:spPr>
            <a:xfrm>
              <a:off x="4697075" y="3907525"/>
              <a:ext cx="389800" cy="376350"/>
            </a:xfrm>
            <a:custGeom>
              <a:avLst/>
              <a:gdLst/>
              <a:ahLst/>
              <a:cxnLst/>
              <a:rect l="0" t="0" r="0" b="0"/>
              <a:pathLst>
                <a:path w="15592" h="15054" extrusionOk="0">
                  <a:moveTo>
                    <a:pt x="538" y="0"/>
                  </a:moveTo>
                  <a:lnTo>
                    <a:pt x="1" y="269"/>
                  </a:lnTo>
                  <a:lnTo>
                    <a:pt x="5377" y="9543"/>
                  </a:lnTo>
                  <a:lnTo>
                    <a:pt x="11022" y="15054"/>
                  </a:lnTo>
                  <a:lnTo>
                    <a:pt x="15592" y="15054"/>
                  </a:lnTo>
                  <a:lnTo>
                    <a:pt x="538" y="0"/>
                  </a:lnTo>
                  <a:close/>
                </a:path>
              </a:pathLst>
            </a:custGeom>
            <a:solidFill>
              <a:srgbClr val="01E0C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52" name="Shape 1452"/>
            <p:cNvSpPr/>
            <p:nvPr/>
          </p:nvSpPr>
          <p:spPr>
            <a:xfrm>
              <a:off x="4566025" y="3675675"/>
              <a:ext cx="618300" cy="608200"/>
            </a:xfrm>
            <a:custGeom>
              <a:avLst/>
              <a:gdLst/>
              <a:ahLst/>
              <a:cxnLst/>
              <a:rect l="0" t="0" r="0" b="0"/>
              <a:pathLst>
                <a:path w="24732" h="24328" extrusionOk="0">
                  <a:moveTo>
                    <a:pt x="404" y="0"/>
                  </a:moveTo>
                  <a:lnTo>
                    <a:pt x="1" y="404"/>
                  </a:lnTo>
                  <a:lnTo>
                    <a:pt x="5377" y="9543"/>
                  </a:lnTo>
                  <a:lnTo>
                    <a:pt x="20027" y="24328"/>
                  </a:lnTo>
                  <a:lnTo>
                    <a:pt x="24732" y="24328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2DFC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53" name="Shape 1453"/>
            <p:cNvSpPr/>
            <p:nvPr/>
          </p:nvSpPr>
          <p:spPr>
            <a:xfrm>
              <a:off x="4434975" y="3447175"/>
              <a:ext cx="846800" cy="836700"/>
            </a:xfrm>
            <a:custGeom>
              <a:avLst/>
              <a:gdLst/>
              <a:ahLst/>
              <a:cxnLst/>
              <a:rect l="0" t="0" r="0" b="0"/>
              <a:pathLst>
                <a:path w="33872" h="33468" extrusionOk="0">
                  <a:moveTo>
                    <a:pt x="404" y="1"/>
                  </a:moveTo>
                  <a:lnTo>
                    <a:pt x="1" y="270"/>
                  </a:lnTo>
                  <a:lnTo>
                    <a:pt x="5243" y="9544"/>
                  </a:lnTo>
                  <a:lnTo>
                    <a:pt x="29167" y="33468"/>
                  </a:lnTo>
                  <a:lnTo>
                    <a:pt x="33871" y="33468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3DDC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54" name="Shape 1454"/>
            <p:cNvSpPr/>
            <p:nvPr/>
          </p:nvSpPr>
          <p:spPr>
            <a:xfrm>
              <a:off x="4300575" y="3218700"/>
              <a:ext cx="1078650" cy="1065175"/>
            </a:xfrm>
            <a:custGeom>
              <a:avLst/>
              <a:gdLst/>
              <a:ahLst/>
              <a:cxnLst/>
              <a:rect l="0" t="0" r="0" b="0"/>
              <a:pathLst>
                <a:path w="43146" h="42607" extrusionOk="0">
                  <a:moveTo>
                    <a:pt x="404" y="0"/>
                  </a:moveTo>
                  <a:lnTo>
                    <a:pt x="0" y="269"/>
                  </a:lnTo>
                  <a:lnTo>
                    <a:pt x="5377" y="9543"/>
                  </a:lnTo>
                  <a:lnTo>
                    <a:pt x="38441" y="42607"/>
                  </a:lnTo>
                  <a:lnTo>
                    <a:pt x="43145" y="42607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4DBC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55" name="Shape 1455"/>
            <p:cNvSpPr/>
            <p:nvPr/>
          </p:nvSpPr>
          <p:spPr>
            <a:xfrm>
              <a:off x="4169525" y="2990200"/>
              <a:ext cx="1307150" cy="1293675"/>
            </a:xfrm>
            <a:custGeom>
              <a:avLst/>
              <a:gdLst/>
              <a:ahLst/>
              <a:cxnLst/>
              <a:rect l="0" t="0" r="0" b="0"/>
              <a:pathLst>
                <a:path w="52286" h="51747" extrusionOk="0">
                  <a:moveTo>
                    <a:pt x="404" y="1"/>
                  </a:moveTo>
                  <a:lnTo>
                    <a:pt x="1" y="269"/>
                  </a:lnTo>
                  <a:lnTo>
                    <a:pt x="5242" y="9409"/>
                  </a:lnTo>
                  <a:lnTo>
                    <a:pt x="47581" y="51747"/>
                  </a:lnTo>
                  <a:lnTo>
                    <a:pt x="52285" y="51747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6D9C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56" name="Shape 1456"/>
            <p:cNvSpPr/>
            <p:nvPr/>
          </p:nvSpPr>
          <p:spPr>
            <a:xfrm>
              <a:off x="4088875" y="2822200"/>
              <a:ext cx="1481875" cy="1461675"/>
            </a:xfrm>
            <a:custGeom>
              <a:avLst/>
              <a:gdLst/>
              <a:ahLst/>
              <a:cxnLst/>
              <a:rect l="0" t="0" r="0" b="0"/>
              <a:pathLst>
                <a:path w="59275" h="58467" extrusionOk="0">
                  <a:moveTo>
                    <a:pt x="807" y="0"/>
                  </a:moveTo>
                  <a:lnTo>
                    <a:pt x="1" y="1479"/>
                  </a:lnTo>
                  <a:lnTo>
                    <a:pt x="3227" y="6989"/>
                  </a:lnTo>
                  <a:lnTo>
                    <a:pt x="54705" y="58467"/>
                  </a:lnTo>
                  <a:lnTo>
                    <a:pt x="59274" y="58467"/>
                  </a:lnTo>
                  <a:lnTo>
                    <a:pt x="807" y="0"/>
                  </a:lnTo>
                  <a:close/>
                </a:path>
              </a:pathLst>
            </a:custGeom>
            <a:solidFill>
              <a:srgbClr val="07D8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57" name="Shape 1457"/>
            <p:cNvSpPr/>
            <p:nvPr/>
          </p:nvSpPr>
          <p:spPr>
            <a:xfrm>
              <a:off x="4102325" y="2761700"/>
              <a:ext cx="1565875" cy="1522175"/>
            </a:xfrm>
            <a:custGeom>
              <a:avLst/>
              <a:gdLst/>
              <a:ahLst/>
              <a:cxnLst/>
              <a:rect l="0" t="0" r="0" b="0"/>
              <a:pathLst>
                <a:path w="62635" h="60887" extrusionOk="0">
                  <a:moveTo>
                    <a:pt x="1748" y="1"/>
                  </a:moveTo>
                  <a:lnTo>
                    <a:pt x="0" y="2823"/>
                  </a:lnTo>
                  <a:lnTo>
                    <a:pt x="58064" y="60887"/>
                  </a:lnTo>
                  <a:lnTo>
                    <a:pt x="62634" y="60887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8D6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58" name="Shape 1458"/>
            <p:cNvSpPr/>
            <p:nvPr/>
          </p:nvSpPr>
          <p:spPr>
            <a:xfrm>
              <a:off x="4139275" y="2697875"/>
              <a:ext cx="1626375" cy="1586000"/>
            </a:xfrm>
            <a:custGeom>
              <a:avLst/>
              <a:gdLst/>
              <a:ahLst/>
              <a:cxnLst/>
              <a:rect l="0" t="0" r="0" b="0"/>
              <a:pathLst>
                <a:path w="65055" h="63440" extrusionOk="0">
                  <a:moveTo>
                    <a:pt x="1614" y="0"/>
                  </a:moveTo>
                  <a:lnTo>
                    <a:pt x="1" y="2957"/>
                  </a:lnTo>
                  <a:lnTo>
                    <a:pt x="60484" y="63440"/>
                  </a:lnTo>
                  <a:lnTo>
                    <a:pt x="65054" y="63440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09D4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59" name="Shape 1459"/>
            <p:cNvSpPr/>
            <p:nvPr/>
          </p:nvSpPr>
          <p:spPr>
            <a:xfrm>
              <a:off x="4172900" y="2637375"/>
              <a:ext cx="1690175" cy="1646500"/>
            </a:xfrm>
            <a:custGeom>
              <a:avLst/>
              <a:gdLst/>
              <a:ahLst/>
              <a:cxnLst/>
              <a:rect l="0" t="0" r="0" b="0"/>
              <a:pathLst>
                <a:path w="67607" h="65860" extrusionOk="0">
                  <a:moveTo>
                    <a:pt x="1747" y="1"/>
                  </a:moveTo>
                  <a:lnTo>
                    <a:pt x="0" y="2958"/>
                  </a:lnTo>
                  <a:lnTo>
                    <a:pt x="62903" y="65860"/>
                  </a:lnTo>
                  <a:lnTo>
                    <a:pt x="67607" y="65860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0AD3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60" name="Shape 1460"/>
            <p:cNvSpPr/>
            <p:nvPr/>
          </p:nvSpPr>
          <p:spPr>
            <a:xfrm>
              <a:off x="4209850" y="2576900"/>
              <a:ext cx="1750675" cy="1706975"/>
            </a:xfrm>
            <a:custGeom>
              <a:avLst/>
              <a:gdLst/>
              <a:ahLst/>
              <a:cxnLst/>
              <a:rect l="0" t="0" r="0" b="0"/>
              <a:pathLst>
                <a:path w="70027" h="68279" extrusionOk="0">
                  <a:moveTo>
                    <a:pt x="1613" y="1"/>
                  </a:moveTo>
                  <a:lnTo>
                    <a:pt x="0" y="2823"/>
                  </a:lnTo>
                  <a:lnTo>
                    <a:pt x="65322" y="68279"/>
                  </a:lnTo>
                  <a:lnTo>
                    <a:pt x="70027" y="68279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0BD1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61" name="Shape 1461"/>
            <p:cNvSpPr/>
            <p:nvPr/>
          </p:nvSpPr>
          <p:spPr>
            <a:xfrm>
              <a:off x="4243450" y="2513050"/>
              <a:ext cx="1814525" cy="1770825"/>
            </a:xfrm>
            <a:custGeom>
              <a:avLst/>
              <a:gdLst/>
              <a:ahLst/>
              <a:cxnLst/>
              <a:rect l="0" t="0" r="0" b="0"/>
              <a:pathLst>
                <a:path w="72581" h="70833" extrusionOk="0">
                  <a:moveTo>
                    <a:pt x="1748" y="1"/>
                  </a:moveTo>
                  <a:lnTo>
                    <a:pt x="1" y="2958"/>
                  </a:lnTo>
                  <a:lnTo>
                    <a:pt x="67876" y="70833"/>
                  </a:lnTo>
                  <a:lnTo>
                    <a:pt x="72581" y="70833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CCF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62" name="Shape 1462"/>
            <p:cNvSpPr/>
            <p:nvPr/>
          </p:nvSpPr>
          <p:spPr>
            <a:xfrm>
              <a:off x="4280425" y="2452575"/>
              <a:ext cx="1875000" cy="1831300"/>
            </a:xfrm>
            <a:custGeom>
              <a:avLst/>
              <a:gdLst/>
              <a:ahLst/>
              <a:cxnLst/>
              <a:rect l="0" t="0" r="0" b="0"/>
              <a:pathLst>
                <a:path w="75000" h="73252" extrusionOk="0">
                  <a:moveTo>
                    <a:pt x="1613" y="1"/>
                  </a:moveTo>
                  <a:lnTo>
                    <a:pt x="0" y="2957"/>
                  </a:lnTo>
                  <a:lnTo>
                    <a:pt x="70295" y="73252"/>
                  </a:lnTo>
                  <a:lnTo>
                    <a:pt x="74999" y="73252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0DCDC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63" name="Shape 1463"/>
            <p:cNvSpPr/>
            <p:nvPr/>
          </p:nvSpPr>
          <p:spPr>
            <a:xfrm>
              <a:off x="4314025" y="2392100"/>
              <a:ext cx="1935475" cy="1891775"/>
            </a:xfrm>
            <a:custGeom>
              <a:avLst/>
              <a:gdLst/>
              <a:ahLst/>
              <a:cxnLst/>
              <a:rect l="0" t="0" r="0" b="0"/>
              <a:pathLst>
                <a:path w="77419" h="75671" extrusionOk="0">
                  <a:moveTo>
                    <a:pt x="1747" y="0"/>
                  </a:moveTo>
                  <a:lnTo>
                    <a:pt x="0" y="2957"/>
                  </a:lnTo>
                  <a:lnTo>
                    <a:pt x="72849" y="75671"/>
                  </a:lnTo>
                  <a:lnTo>
                    <a:pt x="77419" y="75671"/>
                  </a:lnTo>
                  <a:lnTo>
                    <a:pt x="1747" y="0"/>
                  </a:lnTo>
                  <a:close/>
                </a:path>
              </a:pathLst>
            </a:custGeom>
            <a:solidFill>
              <a:srgbClr val="0ECC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64" name="Shape 1464"/>
            <p:cNvSpPr/>
            <p:nvPr/>
          </p:nvSpPr>
          <p:spPr>
            <a:xfrm>
              <a:off x="4350975" y="2328250"/>
              <a:ext cx="1995975" cy="1955625"/>
            </a:xfrm>
            <a:custGeom>
              <a:avLst/>
              <a:gdLst/>
              <a:ahLst/>
              <a:cxnLst/>
              <a:rect l="0" t="0" r="0" b="0"/>
              <a:pathLst>
                <a:path w="79839" h="78225" extrusionOk="0">
                  <a:moveTo>
                    <a:pt x="1748" y="1"/>
                  </a:moveTo>
                  <a:lnTo>
                    <a:pt x="1" y="2957"/>
                  </a:lnTo>
                  <a:lnTo>
                    <a:pt x="75269" y="78225"/>
                  </a:lnTo>
                  <a:lnTo>
                    <a:pt x="79839" y="7822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0CA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65" name="Shape 1465"/>
            <p:cNvSpPr/>
            <p:nvPr/>
          </p:nvSpPr>
          <p:spPr>
            <a:xfrm>
              <a:off x="4384575" y="2267775"/>
              <a:ext cx="2059825" cy="2016100"/>
            </a:xfrm>
            <a:custGeom>
              <a:avLst/>
              <a:gdLst/>
              <a:ahLst/>
              <a:cxnLst/>
              <a:rect l="0" t="0" r="0" b="0"/>
              <a:pathLst>
                <a:path w="82393" h="80644" extrusionOk="0">
                  <a:moveTo>
                    <a:pt x="1748" y="0"/>
                  </a:moveTo>
                  <a:lnTo>
                    <a:pt x="1" y="2957"/>
                  </a:lnTo>
                  <a:lnTo>
                    <a:pt x="77823" y="80644"/>
                  </a:lnTo>
                  <a:lnTo>
                    <a:pt x="82392" y="8064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1C8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66" name="Shape 1466"/>
            <p:cNvSpPr/>
            <p:nvPr/>
          </p:nvSpPr>
          <p:spPr>
            <a:xfrm>
              <a:off x="4421550" y="2207275"/>
              <a:ext cx="2120300" cy="2076600"/>
            </a:xfrm>
            <a:custGeom>
              <a:avLst/>
              <a:gdLst/>
              <a:ahLst/>
              <a:cxnLst/>
              <a:rect l="0" t="0" r="0" b="0"/>
              <a:pathLst>
                <a:path w="84812" h="83064" extrusionOk="0">
                  <a:moveTo>
                    <a:pt x="1747" y="1"/>
                  </a:moveTo>
                  <a:lnTo>
                    <a:pt x="0" y="2958"/>
                  </a:lnTo>
                  <a:lnTo>
                    <a:pt x="80107" y="83064"/>
                  </a:lnTo>
                  <a:lnTo>
                    <a:pt x="84811" y="83064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12C7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67" name="Shape 1467"/>
            <p:cNvSpPr/>
            <p:nvPr/>
          </p:nvSpPr>
          <p:spPr>
            <a:xfrm>
              <a:off x="4458500" y="2146800"/>
              <a:ext cx="2130375" cy="2137075"/>
            </a:xfrm>
            <a:custGeom>
              <a:avLst/>
              <a:gdLst/>
              <a:ahLst/>
              <a:cxnLst/>
              <a:rect l="0" t="0" r="0" b="0"/>
              <a:pathLst>
                <a:path w="85215" h="85483" extrusionOk="0">
                  <a:moveTo>
                    <a:pt x="1614" y="1"/>
                  </a:moveTo>
                  <a:lnTo>
                    <a:pt x="1" y="2823"/>
                  </a:lnTo>
                  <a:lnTo>
                    <a:pt x="82527" y="85483"/>
                  </a:lnTo>
                  <a:lnTo>
                    <a:pt x="84005" y="85483"/>
                  </a:lnTo>
                  <a:lnTo>
                    <a:pt x="85215" y="83467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13C5D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68" name="Shape 1468"/>
            <p:cNvSpPr/>
            <p:nvPr/>
          </p:nvSpPr>
          <p:spPr>
            <a:xfrm>
              <a:off x="4492100" y="2082950"/>
              <a:ext cx="2133750" cy="2163975"/>
            </a:xfrm>
            <a:custGeom>
              <a:avLst/>
              <a:gdLst/>
              <a:ahLst/>
              <a:cxnLst/>
              <a:rect l="0" t="0" r="0" b="0"/>
              <a:pathLst>
                <a:path w="85350" h="86559" extrusionOk="0">
                  <a:moveTo>
                    <a:pt x="1748" y="1"/>
                  </a:moveTo>
                  <a:lnTo>
                    <a:pt x="1" y="2958"/>
                  </a:lnTo>
                  <a:lnTo>
                    <a:pt x="83602" y="86559"/>
                  </a:lnTo>
                  <a:lnTo>
                    <a:pt x="85349" y="83602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4C3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69" name="Shape 1469"/>
            <p:cNvSpPr/>
            <p:nvPr/>
          </p:nvSpPr>
          <p:spPr>
            <a:xfrm>
              <a:off x="4529075" y="2022475"/>
              <a:ext cx="2130375" cy="2163975"/>
            </a:xfrm>
            <a:custGeom>
              <a:avLst/>
              <a:gdLst/>
              <a:ahLst/>
              <a:cxnLst/>
              <a:rect l="0" t="0" r="0" b="0"/>
              <a:pathLst>
                <a:path w="85215" h="86559" extrusionOk="0">
                  <a:moveTo>
                    <a:pt x="1613" y="1"/>
                  </a:moveTo>
                  <a:lnTo>
                    <a:pt x="0" y="2957"/>
                  </a:lnTo>
                  <a:lnTo>
                    <a:pt x="83467" y="86558"/>
                  </a:lnTo>
                  <a:lnTo>
                    <a:pt x="85214" y="83601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5C1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70" name="Shape 1470"/>
            <p:cNvSpPr/>
            <p:nvPr/>
          </p:nvSpPr>
          <p:spPr>
            <a:xfrm>
              <a:off x="4562675" y="1962000"/>
              <a:ext cx="2133725" cy="2160600"/>
            </a:xfrm>
            <a:custGeom>
              <a:avLst/>
              <a:gdLst/>
              <a:ahLst/>
              <a:cxnLst/>
              <a:rect l="0" t="0" r="0" b="0"/>
              <a:pathLst>
                <a:path w="85349" h="86424" extrusionOk="0">
                  <a:moveTo>
                    <a:pt x="1748" y="0"/>
                  </a:moveTo>
                  <a:lnTo>
                    <a:pt x="0" y="2957"/>
                  </a:lnTo>
                  <a:lnTo>
                    <a:pt x="83602" y="86424"/>
                  </a:lnTo>
                  <a:lnTo>
                    <a:pt x="85349" y="83467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6C0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71" name="Shape 1471"/>
            <p:cNvSpPr/>
            <p:nvPr/>
          </p:nvSpPr>
          <p:spPr>
            <a:xfrm>
              <a:off x="4599625" y="1898150"/>
              <a:ext cx="2130375" cy="2163975"/>
            </a:xfrm>
            <a:custGeom>
              <a:avLst/>
              <a:gdLst/>
              <a:ahLst/>
              <a:cxnLst/>
              <a:rect l="0" t="0" r="0" b="0"/>
              <a:pathLst>
                <a:path w="85215" h="86559" extrusionOk="0">
                  <a:moveTo>
                    <a:pt x="1614" y="0"/>
                  </a:moveTo>
                  <a:lnTo>
                    <a:pt x="1" y="2957"/>
                  </a:lnTo>
                  <a:lnTo>
                    <a:pt x="83602" y="86558"/>
                  </a:lnTo>
                  <a:lnTo>
                    <a:pt x="85215" y="8360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7BE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72" name="Shape 1472"/>
            <p:cNvSpPr/>
            <p:nvPr/>
          </p:nvSpPr>
          <p:spPr>
            <a:xfrm>
              <a:off x="4633225" y="1837675"/>
              <a:ext cx="2133750" cy="2163950"/>
            </a:xfrm>
            <a:custGeom>
              <a:avLst/>
              <a:gdLst/>
              <a:ahLst/>
              <a:cxnLst/>
              <a:rect l="0" t="0" r="0" b="0"/>
              <a:pathLst>
                <a:path w="85350" h="86558" extrusionOk="0">
                  <a:moveTo>
                    <a:pt x="1748" y="0"/>
                  </a:moveTo>
                  <a:lnTo>
                    <a:pt x="1" y="2957"/>
                  </a:lnTo>
                  <a:lnTo>
                    <a:pt x="83602" y="86558"/>
                  </a:lnTo>
                  <a:lnTo>
                    <a:pt x="85349" y="83601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8BCD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73" name="Shape 1473"/>
            <p:cNvSpPr/>
            <p:nvPr/>
          </p:nvSpPr>
          <p:spPr>
            <a:xfrm>
              <a:off x="4670200" y="1777175"/>
              <a:ext cx="2130375" cy="2160625"/>
            </a:xfrm>
            <a:custGeom>
              <a:avLst/>
              <a:gdLst/>
              <a:ahLst/>
              <a:cxnLst/>
              <a:rect l="0" t="0" r="0" b="0"/>
              <a:pathLst>
                <a:path w="85215" h="86425" extrusionOk="0">
                  <a:moveTo>
                    <a:pt x="1748" y="1"/>
                  </a:moveTo>
                  <a:lnTo>
                    <a:pt x="0" y="2958"/>
                  </a:lnTo>
                  <a:lnTo>
                    <a:pt x="83602" y="86424"/>
                  </a:lnTo>
                  <a:lnTo>
                    <a:pt x="85215" y="83467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9B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74" name="Shape 1474"/>
            <p:cNvSpPr/>
            <p:nvPr/>
          </p:nvSpPr>
          <p:spPr>
            <a:xfrm>
              <a:off x="4707150" y="1713350"/>
              <a:ext cx="2130375" cy="2163950"/>
            </a:xfrm>
            <a:custGeom>
              <a:avLst/>
              <a:gdLst/>
              <a:ahLst/>
              <a:cxnLst/>
              <a:rect l="0" t="0" r="0" b="0"/>
              <a:pathLst>
                <a:path w="85215" h="86558" extrusionOk="0">
                  <a:moveTo>
                    <a:pt x="1614" y="0"/>
                  </a:moveTo>
                  <a:lnTo>
                    <a:pt x="1" y="2957"/>
                  </a:lnTo>
                  <a:lnTo>
                    <a:pt x="83468" y="86558"/>
                  </a:lnTo>
                  <a:lnTo>
                    <a:pt x="85215" y="8360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BB9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75" name="Shape 1475"/>
            <p:cNvSpPr/>
            <p:nvPr/>
          </p:nvSpPr>
          <p:spPr>
            <a:xfrm>
              <a:off x="4740750" y="1652850"/>
              <a:ext cx="2130400" cy="2163975"/>
            </a:xfrm>
            <a:custGeom>
              <a:avLst/>
              <a:gdLst/>
              <a:ahLst/>
              <a:cxnLst/>
              <a:rect l="0" t="0" r="0" b="0"/>
              <a:pathLst>
                <a:path w="85216" h="86559" extrusionOk="0">
                  <a:moveTo>
                    <a:pt x="1748" y="1"/>
                  </a:moveTo>
                  <a:lnTo>
                    <a:pt x="1" y="2958"/>
                  </a:lnTo>
                  <a:lnTo>
                    <a:pt x="83602" y="86559"/>
                  </a:lnTo>
                  <a:lnTo>
                    <a:pt x="85215" y="83602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CB7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76" name="Shape 1476"/>
            <p:cNvSpPr/>
            <p:nvPr/>
          </p:nvSpPr>
          <p:spPr>
            <a:xfrm>
              <a:off x="4777725" y="1592375"/>
              <a:ext cx="2130375" cy="2160600"/>
            </a:xfrm>
            <a:custGeom>
              <a:avLst/>
              <a:gdLst/>
              <a:ahLst/>
              <a:cxnLst/>
              <a:rect l="0" t="0" r="0" b="0"/>
              <a:pathLst>
                <a:path w="85215" h="86424" extrusionOk="0">
                  <a:moveTo>
                    <a:pt x="1613" y="1"/>
                  </a:moveTo>
                  <a:lnTo>
                    <a:pt x="0" y="2957"/>
                  </a:lnTo>
                  <a:lnTo>
                    <a:pt x="83467" y="86424"/>
                  </a:lnTo>
                  <a:lnTo>
                    <a:pt x="85215" y="83601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DB5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77" name="Shape 1477"/>
            <p:cNvSpPr/>
            <p:nvPr/>
          </p:nvSpPr>
          <p:spPr>
            <a:xfrm>
              <a:off x="4811325" y="1531900"/>
              <a:ext cx="2133750" cy="2160600"/>
            </a:xfrm>
            <a:custGeom>
              <a:avLst/>
              <a:gdLst/>
              <a:ahLst/>
              <a:cxnLst/>
              <a:rect l="0" t="0" r="0" b="0"/>
              <a:pathLst>
                <a:path w="85350" h="86424" extrusionOk="0">
                  <a:moveTo>
                    <a:pt x="1748" y="0"/>
                  </a:moveTo>
                  <a:lnTo>
                    <a:pt x="0" y="2823"/>
                  </a:lnTo>
                  <a:lnTo>
                    <a:pt x="83602" y="86423"/>
                  </a:lnTo>
                  <a:lnTo>
                    <a:pt x="85349" y="83467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EB4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78" name="Shape 1478"/>
            <p:cNvSpPr/>
            <p:nvPr/>
          </p:nvSpPr>
          <p:spPr>
            <a:xfrm>
              <a:off x="4848275" y="1468050"/>
              <a:ext cx="2130400" cy="2163975"/>
            </a:xfrm>
            <a:custGeom>
              <a:avLst/>
              <a:gdLst/>
              <a:ahLst/>
              <a:cxnLst/>
              <a:rect l="0" t="0" r="0" b="0"/>
              <a:pathLst>
                <a:path w="85216" h="86559" extrusionOk="0">
                  <a:moveTo>
                    <a:pt x="1614" y="0"/>
                  </a:moveTo>
                  <a:lnTo>
                    <a:pt x="1" y="2957"/>
                  </a:lnTo>
                  <a:lnTo>
                    <a:pt x="83602" y="86558"/>
                  </a:lnTo>
                  <a:lnTo>
                    <a:pt x="85215" y="8360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FB2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79" name="Shape 1479"/>
            <p:cNvSpPr/>
            <p:nvPr/>
          </p:nvSpPr>
          <p:spPr>
            <a:xfrm>
              <a:off x="4881875" y="1431100"/>
              <a:ext cx="2133750" cy="2140425"/>
            </a:xfrm>
            <a:custGeom>
              <a:avLst/>
              <a:gdLst/>
              <a:ahLst/>
              <a:cxnLst/>
              <a:rect l="0" t="0" r="0" b="0"/>
              <a:pathLst>
                <a:path w="85350" h="85617" extrusionOk="0">
                  <a:moveTo>
                    <a:pt x="1211" y="0"/>
                  </a:moveTo>
                  <a:lnTo>
                    <a:pt x="1" y="2016"/>
                  </a:lnTo>
                  <a:lnTo>
                    <a:pt x="83602" y="85617"/>
                  </a:lnTo>
                  <a:lnTo>
                    <a:pt x="85350" y="82660"/>
                  </a:lnTo>
                  <a:lnTo>
                    <a:pt x="2689" y="0"/>
                  </a:lnTo>
                  <a:close/>
                </a:path>
              </a:pathLst>
            </a:custGeom>
            <a:solidFill>
              <a:srgbClr val="20B0D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80" name="Shape 1480"/>
            <p:cNvSpPr/>
            <p:nvPr/>
          </p:nvSpPr>
          <p:spPr>
            <a:xfrm>
              <a:off x="4928925" y="1431100"/>
              <a:ext cx="2120300" cy="2076600"/>
            </a:xfrm>
            <a:custGeom>
              <a:avLst/>
              <a:gdLst/>
              <a:ahLst/>
              <a:cxnLst/>
              <a:rect l="0" t="0" r="0" b="0"/>
              <a:pathLst>
                <a:path w="84812" h="83064" extrusionOk="0">
                  <a:moveTo>
                    <a:pt x="1" y="0"/>
                  </a:moveTo>
                  <a:lnTo>
                    <a:pt x="83199" y="83063"/>
                  </a:lnTo>
                  <a:lnTo>
                    <a:pt x="84812" y="80106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1AE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81" name="Shape 1481"/>
            <p:cNvSpPr/>
            <p:nvPr/>
          </p:nvSpPr>
          <p:spPr>
            <a:xfrm>
              <a:off x="5026375" y="1431100"/>
              <a:ext cx="2059825" cy="2016100"/>
            </a:xfrm>
            <a:custGeom>
              <a:avLst/>
              <a:gdLst/>
              <a:ahLst/>
              <a:cxnLst/>
              <a:rect l="0" t="0" r="0" b="0"/>
              <a:pathLst>
                <a:path w="82393" h="80644" extrusionOk="0">
                  <a:moveTo>
                    <a:pt x="0" y="0"/>
                  </a:moveTo>
                  <a:lnTo>
                    <a:pt x="80645" y="80644"/>
                  </a:lnTo>
                  <a:lnTo>
                    <a:pt x="82392" y="77687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2AD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82" name="Shape 1482"/>
            <p:cNvSpPr/>
            <p:nvPr/>
          </p:nvSpPr>
          <p:spPr>
            <a:xfrm>
              <a:off x="5123825" y="1431100"/>
              <a:ext cx="1995975" cy="1955625"/>
            </a:xfrm>
            <a:custGeom>
              <a:avLst/>
              <a:gdLst/>
              <a:ahLst/>
              <a:cxnLst/>
              <a:rect l="0" t="0" r="0" b="0"/>
              <a:pathLst>
                <a:path w="79839" h="78225" extrusionOk="0">
                  <a:moveTo>
                    <a:pt x="0" y="0"/>
                  </a:moveTo>
                  <a:lnTo>
                    <a:pt x="78225" y="78225"/>
                  </a:lnTo>
                  <a:lnTo>
                    <a:pt x="79838" y="75268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3AB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83" name="Shape 1483"/>
            <p:cNvSpPr/>
            <p:nvPr/>
          </p:nvSpPr>
          <p:spPr>
            <a:xfrm>
              <a:off x="5221275" y="1431100"/>
              <a:ext cx="1935475" cy="1891775"/>
            </a:xfrm>
            <a:custGeom>
              <a:avLst/>
              <a:gdLst/>
              <a:ahLst/>
              <a:cxnLst/>
              <a:rect l="0" t="0" r="0" b="0"/>
              <a:pathLst>
                <a:path w="77419" h="75671" extrusionOk="0">
                  <a:moveTo>
                    <a:pt x="0" y="0"/>
                  </a:moveTo>
                  <a:lnTo>
                    <a:pt x="75671" y="75671"/>
                  </a:lnTo>
                  <a:lnTo>
                    <a:pt x="77419" y="72714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5A9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84" name="Shape 1484"/>
            <p:cNvSpPr/>
            <p:nvPr/>
          </p:nvSpPr>
          <p:spPr>
            <a:xfrm>
              <a:off x="5318700" y="1431100"/>
              <a:ext cx="1875025" cy="1831300"/>
            </a:xfrm>
            <a:custGeom>
              <a:avLst/>
              <a:gdLst/>
              <a:ahLst/>
              <a:cxnLst/>
              <a:rect l="0" t="0" r="0" b="0"/>
              <a:pathLst>
                <a:path w="75001" h="73252" extrusionOk="0">
                  <a:moveTo>
                    <a:pt x="1" y="0"/>
                  </a:moveTo>
                  <a:lnTo>
                    <a:pt x="73253" y="73251"/>
                  </a:lnTo>
                  <a:lnTo>
                    <a:pt x="75000" y="70295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6A8D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85" name="Shape 1485"/>
            <p:cNvSpPr/>
            <p:nvPr/>
          </p:nvSpPr>
          <p:spPr>
            <a:xfrm>
              <a:off x="5416150" y="1431100"/>
              <a:ext cx="1811175" cy="1770825"/>
            </a:xfrm>
            <a:custGeom>
              <a:avLst/>
              <a:gdLst/>
              <a:ahLst/>
              <a:cxnLst/>
              <a:rect l="0" t="0" r="0" b="0"/>
              <a:pathLst>
                <a:path w="72447" h="70833" extrusionOk="0">
                  <a:moveTo>
                    <a:pt x="1" y="0"/>
                  </a:moveTo>
                  <a:lnTo>
                    <a:pt x="70699" y="70832"/>
                  </a:lnTo>
                  <a:lnTo>
                    <a:pt x="72446" y="67875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7A6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86" name="Shape 1486"/>
            <p:cNvSpPr/>
            <p:nvPr/>
          </p:nvSpPr>
          <p:spPr>
            <a:xfrm>
              <a:off x="5510250" y="1431100"/>
              <a:ext cx="1754025" cy="1706975"/>
            </a:xfrm>
            <a:custGeom>
              <a:avLst/>
              <a:gdLst/>
              <a:ahLst/>
              <a:cxnLst/>
              <a:rect l="0" t="0" r="0" b="0"/>
              <a:pathLst>
                <a:path w="70161" h="68279" extrusionOk="0">
                  <a:moveTo>
                    <a:pt x="0" y="0"/>
                  </a:moveTo>
                  <a:lnTo>
                    <a:pt x="68413" y="68278"/>
                  </a:lnTo>
                  <a:lnTo>
                    <a:pt x="70161" y="65456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28A4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87" name="Shape 1487"/>
            <p:cNvSpPr/>
            <p:nvPr/>
          </p:nvSpPr>
          <p:spPr>
            <a:xfrm>
              <a:off x="5607675" y="1431100"/>
              <a:ext cx="1690200" cy="1646500"/>
            </a:xfrm>
            <a:custGeom>
              <a:avLst/>
              <a:gdLst/>
              <a:ahLst/>
              <a:cxnLst/>
              <a:rect l="0" t="0" r="0" b="0"/>
              <a:pathLst>
                <a:path w="67608" h="65860" extrusionOk="0">
                  <a:moveTo>
                    <a:pt x="1" y="0"/>
                  </a:moveTo>
                  <a:lnTo>
                    <a:pt x="65995" y="65859"/>
                  </a:lnTo>
                  <a:lnTo>
                    <a:pt x="67608" y="62902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9A2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88" name="Shape 1488"/>
            <p:cNvSpPr/>
            <p:nvPr/>
          </p:nvSpPr>
          <p:spPr>
            <a:xfrm>
              <a:off x="5705125" y="1431100"/>
              <a:ext cx="1629725" cy="1586000"/>
            </a:xfrm>
            <a:custGeom>
              <a:avLst/>
              <a:gdLst/>
              <a:ahLst/>
              <a:cxnLst/>
              <a:rect l="0" t="0" r="0" b="0"/>
              <a:pathLst>
                <a:path w="65189" h="63440" extrusionOk="0">
                  <a:moveTo>
                    <a:pt x="1" y="0"/>
                  </a:moveTo>
                  <a:lnTo>
                    <a:pt x="63441" y="63440"/>
                  </a:lnTo>
                  <a:lnTo>
                    <a:pt x="65188" y="60483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AA1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89" name="Shape 1489"/>
            <p:cNvSpPr/>
            <p:nvPr/>
          </p:nvSpPr>
          <p:spPr>
            <a:xfrm>
              <a:off x="5802575" y="1431100"/>
              <a:ext cx="1565875" cy="1525525"/>
            </a:xfrm>
            <a:custGeom>
              <a:avLst/>
              <a:gdLst/>
              <a:ahLst/>
              <a:cxnLst/>
              <a:rect l="0" t="0" r="0" b="0"/>
              <a:pathLst>
                <a:path w="62635" h="61021" extrusionOk="0">
                  <a:moveTo>
                    <a:pt x="1" y="0"/>
                  </a:moveTo>
                  <a:lnTo>
                    <a:pt x="61021" y="61020"/>
                  </a:lnTo>
                  <a:lnTo>
                    <a:pt x="62634" y="58064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B9F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90" name="Shape 1490"/>
            <p:cNvSpPr/>
            <p:nvPr/>
          </p:nvSpPr>
          <p:spPr>
            <a:xfrm>
              <a:off x="5900025" y="1431100"/>
              <a:ext cx="1481850" cy="1461675"/>
            </a:xfrm>
            <a:custGeom>
              <a:avLst/>
              <a:gdLst/>
              <a:ahLst/>
              <a:cxnLst/>
              <a:rect l="0" t="0" r="0" b="0"/>
              <a:pathLst>
                <a:path w="59274" h="58467" extrusionOk="0">
                  <a:moveTo>
                    <a:pt x="0" y="0"/>
                  </a:moveTo>
                  <a:lnTo>
                    <a:pt x="58468" y="58467"/>
                  </a:lnTo>
                  <a:lnTo>
                    <a:pt x="59274" y="57123"/>
                  </a:lnTo>
                  <a:lnTo>
                    <a:pt x="56048" y="51478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C9D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91" name="Shape 1491"/>
            <p:cNvSpPr/>
            <p:nvPr/>
          </p:nvSpPr>
          <p:spPr>
            <a:xfrm>
              <a:off x="5997475" y="1431100"/>
              <a:ext cx="1307125" cy="1297025"/>
            </a:xfrm>
            <a:custGeom>
              <a:avLst/>
              <a:gdLst/>
              <a:ahLst/>
              <a:cxnLst/>
              <a:rect l="0" t="0" r="0" b="0"/>
              <a:pathLst>
                <a:path w="52285" h="51881" extrusionOk="0">
                  <a:moveTo>
                    <a:pt x="0" y="0"/>
                  </a:moveTo>
                  <a:lnTo>
                    <a:pt x="51747" y="51881"/>
                  </a:lnTo>
                  <a:lnTo>
                    <a:pt x="52285" y="51478"/>
                  </a:lnTo>
                  <a:lnTo>
                    <a:pt x="46908" y="42338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D9CD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92" name="Shape 1492"/>
            <p:cNvSpPr/>
            <p:nvPr/>
          </p:nvSpPr>
          <p:spPr>
            <a:xfrm>
              <a:off x="6094900" y="1431100"/>
              <a:ext cx="1075300" cy="1065175"/>
            </a:xfrm>
            <a:custGeom>
              <a:avLst/>
              <a:gdLst/>
              <a:ahLst/>
              <a:cxnLst/>
              <a:rect l="0" t="0" r="0" b="0"/>
              <a:pathLst>
                <a:path w="43012" h="42607" extrusionOk="0">
                  <a:moveTo>
                    <a:pt x="1" y="0"/>
                  </a:moveTo>
                  <a:lnTo>
                    <a:pt x="42608" y="42607"/>
                  </a:lnTo>
                  <a:lnTo>
                    <a:pt x="43011" y="42338"/>
                  </a:lnTo>
                  <a:lnTo>
                    <a:pt x="37769" y="33064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F9AE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93" name="Shape 1493"/>
            <p:cNvSpPr/>
            <p:nvPr/>
          </p:nvSpPr>
          <p:spPr>
            <a:xfrm>
              <a:off x="6189000" y="1431100"/>
              <a:ext cx="850150" cy="836700"/>
            </a:xfrm>
            <a:custGeom>
              <a:avLst/>
              <a:gdLst/>
              <a:ahLst/>
              <a:cxnLst/>
              <a:rect l="0" t="0" r="0" b="0"/>
              <a:pathLst>
                <a:path w="34006" h="33468" extrusionOk="0">
                  <a:moveTo>
                    <a:pt x="0" y="0"/>
                  </a:moveTo>
                  <a:lnTo>
                    <a:pt x="33602" y="33467"/>
                  </a:lnTo>
                  <a:lnTo>
                    <a:pt x="34005" y="33198"/>
                  </a:lnTo>
                  <a:lnTo>
                    <a:pt x="28629" y="23924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3098E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94" name="Shape 1494"/>
            <p:cNvSpPr/>
            <p:nvPr/>
          </p:nvSpPr>
          <p:spPr>
            <a:xfrm>
              <a:off x="6286450" y="1431100"/>
              <a:ext cx="618300" cy="608200"/>
            </a:xfrm>
            <a:custGeom>
              <a:avLst/>
              <a:gdLst/>
              <a:ahLst/>
              <a:cxnLst/>
              <a:rect l="0" t="0" r="0" b="0"/>
              <a:pathLst>
                <a:path w="24732" h="24328" extrusionOk="0">
                  <a:moveTo>
                    <a:pt x="0" y="0"/>
                  </a:moveTo>
                  <a:lnTo>
                    <a:pt x="24328" y="24328"/>
                  </a:lnTo>
                  <a:lnTo>
                    <a:pt x="24731" y="23924"/>
                  </a:lnTo>
                  <a:lnTo>
                    <a:pt x="19489" y="14785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3196E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95" name="Shape 1495"/>
            <p:cNvSpPr/>
            <p:nvPr/>
          </p:nvSpPr>
          <p:spPr>
            <a:xfrm>
              <a:off x="6383900" y="1431100"/>
              <a:ext cx="389800" cy="376350"/>
            </a:xfrm>
            <a:custGeom>
              <a:avLst/>
              <a:gdLst/>
              <a:ahLst/>
              <a:cxnLst/>
              <a:rect l="0" t="0" r="0" b="0"/>
              <a:pathLst>
                <a:path w="15592" h="15054" extrusionOk="0">
                  <a:moveTo>
                    <a:pt x="0" y="0"/>
                  </a:moveTo>
                  <a:lnTo>
                    <a:pt x="15188" y="15054"/>
                  </a:lnTo>
                  <a:lnTo>
                    <a:pt x="15591" y="14785"/>
                  </a:lnTo>
                  <a:lnTo>
                    <a:pt x="10215" y="5645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3295E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96" name="Shape 1496"/>
            <p:cNvSpPr/>
            <p:nvPr/>
          </p:nvSpPr>
          <p:spPr>
            <a:xfrm>
              <a:off x="6481325" y="1431100"/>
              <a:ext cx="157950" cy="147850"/>
            </a:xfrm>
            <a:custGeom>
              <a:avLst/>
              <a:gdLst/>
              <a:ahLst/>
              <a:cxnLst/>
              <a:rect l="0" t="0" r="0" b="0"/>
              <a:pathLst>
                <a:path w="6318" h="5914" extrusionOk="0">
                  <a:moveTo>
                    <a:pt x="1" y="0"/>
                  </a:moveTo>
                  <a:lnTo>
                    <a:pt x="5915" y="5914"/>
                  </a:lnTo>
                  <a:lnTo>
                    <a:pt x="6318" y="5645"/>
                  </a:lnTo>
                  <a:lnTo>
                    <a:pt x="3092" y="0"/>
                  </a:lnTo>
                  <a:close/>
                </a:path>
              </a:pathLst>
            </a:custGeom>
            <a:solidFill>
              <a:srgbClr val="3393E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</p:grpSp>
      <p:grpSp>
        <p:nvGrpSpPr>
          <p:cNvPr id="1497" name="Shape 1497"/>
          <p:cNvGrpSpPr/>
          <p:nvPr/>
        </p:nvGrpSpPr>
        <p:grpSpPr>
          <a:xfrm>
            <a:off x="144761" y="1255574"/>
            <a:ext cx="1032404" cy="1032467"/>
            <a:chOff x="6654650" y="3665275"/>
            <a:chExt cx="409100" cy="409125"/>
          </a:xfrm>
        </p:grpSpPr>
        <p:sp>
          <p:nvSpPr>
            <p:cNvPr id="1498" name="Shape 1498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0" t="0" r="0" b="0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99" name="Shape 1499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0" t="0" r="0" b="0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</p:grpSp>
      <p:grpSp>
        <p:nvGrpSpPr>
          <p:cNvPr id="1500" name="Shape 1500"/>
          <p:cNvGrpSpPr/>
          <p:nvPr/>
        </p:nvGrpSpPr>
        <p:grpSpPr>
          <a:xfrm rot="-731900">
            <a:off x="484962" y="343376"/>
            <a:ext cx="688564" cy="688680"/>
            <a:chOff x="570875" y="4322250"/>
            <a:chExt cx="443300" cy="443325"/>
          </a:xfrm>
        </p:grpSpPr>
        <p:sp>
          <p:nvSpPr>
            <p:cNvPr id="1501" name="Shape 1501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0" t="0" r="0" b="0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0E293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02" name="Shape 1502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0" t="0" r="0" b="0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0E293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03" name="Shape 1503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0" t="0" r="0" b="0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0E293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04" name="Shape 1504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0" t="0" r="0" b="0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0E293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</p:grpSp>
      <p:sp>
        <p:nvSpPr>
          <p:cNvPr id="1505" name="Shape 1505"/>
          <p:cNvSpPr/>
          <p:nvPr/>
        </p:nvSpPr>
        <p:spPr>
          <a:xfrm>
            <a:off x="882208" y="2168693"/>
            <a:ext cx="260931" cy="249145"/>
          </a:xfrm>
          <a:custGeom>
            <a:avLst/>
            <a:gdLst/>
            <a:ahLst/>
            <a:cxnLst/>
            <a:rect l="0" t="0" r="0" b="0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506" name="Shape 1506"/>
          <p:cNvSpPr/>
          <p:nvPr/>
        </p:nvSpPr>
        <p:spPr>
          <a:xfrm rot="2327381">
            <a:off x="1220785" y="1598881"/>
            <a:ext cx="443468" cy="423387"/>
          </a:xfrm>
          <a:custGeom>
            <a:avLst/>
            <a:gdLst/>
            <a:ahLst/>
            <a:cxnLst/>
            <a:rect l="0" t="0" r="0" b="0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507" name="Shape 1507"/>
          <p:cNvSpPr/>
          <p:nvPr/>
        </p:nvSpPr>
        <p:spPr>
          <a:xfrm rot="2327012">
            <a:off x="470631" y="2267397"/>
            <a:ext cx="183443" cy="175129"/>
          </a:xfrm>
          <a:custGeom>
            <a:avLst/>
            <a:gdLst/>
            <a:ahLst/>
            <a:cxnLst/>
            <a:rect l="0" t="0" r="0" b="0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68" name="Shape 1413"/>
          <p:cNvSpPr txBox="1">
            <a:spLocks noGrp="1"/>
          </p:cNvSpPr>
          <p:nvPr>
            <p:ph type="ctrTitle" idx="4294967295"/>
          </p:nvPr>
        </p:nvSpPr>
        <p:spPr>
          <a:xfrm>
            <a:off x="1691091" y="2073144"/>
            <a:ext cx="7452909" cy="1160462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br>
              <a:rPr lang="en" sz="2800" dirty="0"/>
            </a:br>
            <a:br>
              <a:rPr lang="en" sz="2800" dirty="0"/>
            </a:br>
            <a:br>
              <a:rPr lang="en" sz="2800" dirty="0"/>
            </a:br>
            <a:r>
              <a:rPr lang="en-US" sz="2800" dirty="0"/>
              <a:t> </a:t>
            </a:r>
            <a:br>
              <a:rPr lang="en" sz="2800" dirty="0"/>
            </a:br>
            <a:r>
              <a:rPr lang="en-US" altLang="en-US" sz="2800" dirty="0">
                <a:sym typeface="Muli"/>
              </a:rPr>
              <a:t>2.5 </a:t>
            </a:r>
            <a:r>
              <a:rPr lang="en-US" altLang="en-US" sz="2800" dirty="0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rPr>
              <a:t>Explore CRUD operations using Python and non-relational database</a:t>
            </a:r>
            <a:br>
              <a:rPr lang="en" sz="2800" dirty="0"/>
            </a:br>
            <a:endParaRPr lang="en" sz="2800" dirty="0"/>
          </a:p>
        </p:txBody>
      </p:sp>
    </p:spTree>
    <p:extLst>
      <p:ext uri="{BB962C8B-B14F-4D97-AF65-F5344CB8AC3E}">
        <p14:creationId xmlns:p14="http://schemas.microsoft.com/office/powerpoint/2010/main" val="964473162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" name="Shape 1413"/>
          <p:cNvSpPr txBox="1">
            <a:spLocks noGrp="1"/>
          </p:cNvSpPr>
          <p:nvPr>
            <p:ph type="title"/>
          </p:nvPr>
        </p:nvSpPr>
        <p:spPr>
          <a:xfrm>
            <a:off x="1964331" y="331305"/>
            <a:ext cx="6528741" cy="56606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-US" sz="3200" dirty="0"/>
              <a:t>Insert one record</a:t>
            </a:r>
            <a:endParaRPr lang="en" sz="3200" dirty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964331" y="1985438"/>
            <a:ext cx="4934369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endParaRPr lang="en-US" altLang="en-US" sz="1200" dirty="0">
              <a:solidFill>
                <a:srgbClr val="FFC000"/>
              </a:solidFill>
              <a:latin typeface="Muli"/>
              <a:ea typeface="Muli"/>
              <a:cs typeface="Muli"/>
            </a:endParaRPr>
          </a:p>
          <a:p>
            <a:pPr lvl="0"/>
            <a:r>
              <a:rPr lang="en-US" altLang="en-US" sz="1200" dirty="0">
                <a:solidFill>
                  <a:srgbClr val="C6DAEC"/>
                </a:solidFill>
                <a:latin typeface="Muli"/>
                <a:ea typeface="Muli"/>
                <a:cs typeface="Muli"/>
              </a:rPr>
              <a:t>  </a:t>
            </a:r>
          </a:p>
          <a:p>
            <a:pPr lvl="0"/>
            <a:endParaRPr lang="en-US" altLang="en-US" sz="1200" dirty="0">
              <a:solidFill>
                <a:srgbClr val="C6DAEC"/>
              </a:solidFill>
              <a:latin typeface="Muli"/>
              <a:ea typeface="Muli"/>
              <a:cs typeface="Muli"/>
            </a:endParaRPr>
          </a:p>
          <a:p>
            <a:pPr lvl="0"/>
            <a:endParaRPr lang="en-US" altLang="en-US" dirty="0">
              <a:solidFill>
                <a:srgbClr val="C6DAEC"/>
              </a:solidFill>
              <a:latin typeface="Muli"/>
              <a:ea typeface="Muli"/>
              <a:cs typeface="Muli"/>
            </a:endParaRPr>
          </a:p>
          <a:p>
            <a:pPr marL="342900" lvl="0" indent="-342900">
              <a:buFont typeface="+mj-lt"/>
              <a:buAutoNum type="arabicPeriod"/>
            </a:pPr>
            <a:endParaRPr lang="en-US" altLang="en-US" dirty="0">
              <a:solidFill>
                <a:srgbClr val="C6DAEC"/>
              </a:solidFill>
              <a:latin typeface="Muli"/>
              <a:ea typeface="Muli"/>
              <a:cs typeface="Muli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04299" y="961240"/>
            <a:ext cx="8539701" cy="1600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en-US" altLang="en-US" b="1" dirty="0">
                <a:solidFill>
                  <a:srgbClr val="C6DAEC"/>
                </a:solidFill>
                <a:latin typeface="Muli"/>
                <a:ea typeface="Muli"/>
                <a:cs typeface="Muli"/>
              </a:rPr>
              <a:t> </a:t>
            </a:r>
            <a:endParaRPr lang="en-US" altLang="en-US" dirty="0">
              <a:solidFill>
                <a:srgbClr val="FFC000"/>
              </a:solidFill>
              <a:latin typeface="Muli"/>
            </a:endParaRPr>
          </a:p>
          <a:p>
            <a:pPr marL="1200150" lvl="2" indent="-285750" eaLnBrk="1" hangingPunct="1"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rgbClr val="FFC000"/>
                </a:solidFill>
                <a:latin typeface="Muli"/>
              </a:rPr>
              <a:t>To insert a ‘record’, or ‘document’ as it is called in MongoDB, into a ‘collection’, we use the </a:t>
            </a:r>
            <a:r>
              <a:rPr lang="en-US" altLang="en-US" dirty="0" err="1">
                <a:solidFill>
                  <a:srgbClr val="FFC000"/>
                </a:solidFill>
                <a:latin typeface="Muli"/>
              </a:rPr>
              <a:t>insert_one</a:t>
            </a:r>
            <a:r>
              <a:rPr lang="en-US" altLang="en-US" dirty="0">
                <a:solidFill>
                  <a:srgbClr val="FFC000"/>
                </a:solidFill>
                <a:latin typeface="Muli"/>
              </a:rPr>
              <a:t>() method.</a:t>
            </a:r>
          </a:p>
          <a:p>
            <a:pPr marL="1200150" lvl="2" indent="-285750" eaLnBrk="1" hangingPunct="1">
              <a:buFont typeface="Arial" panose="020B0604020202020204" pitchFamily="34" charset="0"/>
              <a:buChar char="•"/>
            </a:pPr>
            <a:endParaRPr lang="en-US" altLang="en-US" dirty="0">
              <a:solidFill>
                <a:srgbClr val="FFC000"/>
              </a:solidFill>
              <a:latin typeface="Muli"/>
            </a:endParaRPr>
          </a:p>
          <a:p>
            <a:pPr marL="1200150" lvl="2" indent="-285750" eaLnBrk="1" hangingPunct="1"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rgbClr val="FFC000"/>
                </a:solidFill>
                <a:latin typeface="Muli"/>
              </a:rPr>
              <a:t>The first parameter of the </a:t>
            </a:r>
            <a:r>
              <a:rPr lang="en-US" altLang="en-US" dirty="0" err="1">
                <a:solidFill>
                  <a:srgbClr val="FFC000"/>
                </a:solidFill>
                <a:latin typeface="Muli"/>
              </a:rPr>
              <a:t>insert_one</a:t>
            </a:r>
            <a:r>
              <a:rPr lang="en-US" altLang="en-US" dirty="0">
                <a:solidFill>
                  <a:srgbClr val="FFC000"/>
                </a:solidFill>
                <a:latin typeface="Muli"/>
              </a:rPr>
              <a:t>() method is a dictionary containing the name(s) and value(s) of each ‘field’ in the document we want to insert.</a:t>
            </a:r>
            <a:endParaRPr lang="en-US" dirty="0">
              <a:solidFill>
                <a:srgbClr val="FFC000"/>
              </a:solidFill>
              <a:latin typeface="Muli"/>
            </a:endParaRPr>
          </a:p>
          <a:p>
            <a:pPr lvl="1" eaLnBrk="1" hangingPunct="1"/>
            <a:endParaRPr lang="en-US" dirty="0">
              <a:solidFill>
                <a:srgbClr val="FFC000"/>
              </a:solidFill>
              <a:latin typeface="Muli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A7193B4-5447-4976-A7DD-A2B5A577BB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8523" y="2561678"/>
            <a:ext cx="2394569" cy="79705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C2C4174-D410-4B6A-97C2-54F90D6C8B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8632" y="3723240"/>
            <a:ext cx="3574352" cy="262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451088"/>
      </p:ext>
    </p:extLst>
  </p:cSld>
  <p:clrMapOvr>
    <a:masterClrMapping/>
  </p:clrMapOvr>
  <p:transition spd="slow">
    <p:cut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" name="Shape 1413"/>
          <p:cNvSpPr txBox="1">
            <a:spLocks noGrp="1"/>
          </p:cNvSpPr>
          <p:nvPr>
            <p:ph type="title"/>
          </p:nvPr>
        </p:nvSpPr>
        <p:spPr>
          <a:xfrm>
            <a:off x="2247359" y="545802"/>
            <a:ext cx="6528741" cy="70488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-US" sz="3200" dirty="0"/>
              <a:t>Return the _id Field</a:t>
            </a:r>
            <a:br>
              <a:rPr lang="en-US" sz="3200" dirty="0"/>
            </a:br>
            <a:endParaRPr lang="en" sz="3200" dirty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954705" y="2556361"/>
            <a:ext cx="4934369" cy="492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endParaRPr lang="en-US" altLang="en-US" dirty="0">
              <a:solidFill>
                <a:srgbClr val="FFC000"/>
              </a:solidFill>
              <a:latin typeface="Muli"/>
            </a:endParaRPr>
          </a:p>
          <a:p>
            <a:pPr lvl="0"/>
            <a:r>
              <a:rPr lang="en-US" altLang="en-US" sz="1200" dirty="0">
                <a:solidFill>
                  <a:srgbClr val="C6DAEC"/>
                </a:solidFill>
                <a:latin typeface="Muli"/>
                <a:ea typeface="Muli"/>
                <a:cs typeface="Muli"/>
              </a:rPr>
              <a:t>  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804767" y="969775"/>
            <a:ext cx="7253496" cy="2031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en-US" altLang="en-US" b="1" dirty="0">
                <a:solidFill>
                  <a:srgbClr val="C6DAEC"/>
                </a:solidFill>
                <a:latin typeface="Muli"/>
                <a:ea typeface="Muli"/>
                <a:cs typeface="Muli"/>
              </a:rPr>
              <a:t> </a:t>
            </a:r>
            <a:endParaRPr lang="en-US" altLang="en-US" dirty="0">
              <a:solidFill>
                <a:srgbClr val="FFC000"/>
              </a:solidFill>
              <a:latin typeface="Muli"/>
            </a:endParaRPr>
          </a:p>
          <a:p>
            <a:pPr lvl="2" eaLnBrk="1" hangingPunct="1"/>
            <a:endParaRPr lang="en-US" altLang="en-US" dirty="0">
              <a:solidFill>
                <a:srgbClr val="FFC000"/>
              </a:solidFill>
              <a:latin typeface="Muli"/>
            </a:endParaRPr>
          </a:p>
          <a:p>
            <a:pPr marL="1200150" lvl="2" indent="-285750" eaLnBrk="1" hangingPunct="1">
              <a:buFont typeface="Arial" panose="020B0604020202020204" pitchFamily="34" charset="0"/>
              <a:buChar char="•"/>
            </a:pPr>
            <a:endParaRPr lang="en-US" altLang="en-US" dirty="0">
              <a:solidFill>
                <a:srgbClr val="FFC000"/>
              </a:solidFill>
              <a:latin typeface="Muli"/>
            </a:endParaRPr>
          </a:p>
          <a:p>
            <a:pPr marL="1200150" lvl="2" indent="-285750" eaLnBrk="1" hangingPunct="1">
              <a:buFont typeface="Arial" panose="020B0604020202020204" pitchFamily="34" charset="0"/>
              <a:buChar char="•"/>
            </a:pPr>
            <a:endParaRPr lang="en-US" altLang="en-US" dirty="0">
              <a:solidFill>
                <a:srgbClr val="FFC000"/>
              </a:solidFill>
              <a:latin typeface="Muli"/>
            </a:endParaRPr>
          </a:p>
          <a:p>
            <a:pPr marL="1200150" lvl="2" indent="-285750" eaLnBrk="1" hangingPunct="1">
              <a:buFont typeface="Arial" panose="020B0604020202020204" pitchFamily="34" charset="0"/>
              <a:buChar char="•"/>
            </a:pPr>
            <a:endParaRPr lang="en-US" altLang="en-US" dirty="0">
              <a:solidFill>
                <a:srgbClr val="FFC000"/>
              </a:solidFill>
              <a:latin typeface="Muli"/>
            </a:endParaRPr>
          </a:p>
          <a:p>
            <a:pPr marL="1200150" lvl="2" indent="-285750" eaLnBrk="1" hangingPunct="1">
              <a:buFont typeface="Arial" panose="020B0604020202020204" pitchFamily="34" charset="0"/>
              <a:buChar char="•"/>
            </a:pPr>
            <a:endParaRPr lang="en-US" altLang="en-US" dirty="0">
              <a:solidFill>
                <a:srgbClr val="FFC000"/>
              </a:solidFill>
              <a:latin typeface="Muli"/>
            </a:endParaRPr>
          </a:p>
          <a:p>
            <a:pPr lvl="2" eaLnBrk="1" hangingPunct="1"/>
            <a:endParaRPr lang="en-US" altLang="en-US" dirty="0">
              <a:solidFill>
                <a:srgbClr val="FFC000"/>
              </a:solidFill>
              <a:latin typeface="Muli"/>
            </a:endParaRPr>
          </a:p>
          <a:p>
            <a:pPr lvl="1" eaLnBrk="1" hangingPunct="1"/>
            <a:endParaRPr lang="en-US" dirty="0">
              <a:solidFill>
                <a:srgbClr val="FFC000"/>
              </a:solidFill>
              <a:latin typeface="Muli"/>
            </a:endParaRPr>
          </a:p>
          <a:p>
            <a:pPr lvl="1" eaLnBrk="1" hangingPunct="1"/>
            <a:endParaRPr lang="en-US" dirty="0">
              <a:solidFill>
                <a:srgbClr val="FFC000"/>
              </a:solidFill>
              <a:latin typeface="Mul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165BE04-BF8D-C539-7B57-52B507712B6A}"/>
              </a:ext>
            </a:extLst>
          </p:cNvPr>
          <p:cNvSpPr txBox="1"/>
          <p:nvPr/>
        </p:nvSpPr>
        <p:spPr>
          <a:xfrm>
            <a:off x="1817914" y="1118696"/>
            <a:ext cx="6381749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C000"/>
                </a:solidFill>
                <a:latin typeface="Muli"/>
              </a:rPr>
              <a:t>The </a:t>
            </a:r>
            <a:r>
              <a:rPr lang="en-US" dirty="0" err="1">
                <a:solidFill>
                  <a:srgbClr val="FFC000"/>
                </a:solidFill>
                <a:latin typeface="Muli"/>
              </a:rPr>
              <a:t>insert_one</a:t>
            </a:r>
            <a:r>
              <a:rPr lang="en-US" dirty="0">
                <a:solidFill>
                  <a:srgbClr val="FFC000"/>
                </a:solidFill>
                <a:latin typeface="Muli"/>
              </a:rPr>
              <a:t>() method returns a </a:t>
            </a:r>
            <a:r>
              <a:rPr lang="en-US" dirty="0" err="1">
                <a:solidFill>
                  <a:srgbClr val="FFC000"/>
                </a:solidFill>
                <a:latin typeface="Muli"/>
              </a:rPr>
              <a:t>InsertOneResult</a:t>
            </a:r>
            <a:r>
              <a:rPr lang="en-US" dirty="0">
                <a:solidFill>
                  <a:srgbClr val="FFC000"/>
                </a:solidFill>
                <a:latin typeface="Muli"/>
              </a:rPr>
              <a:t> object, which has a property, </a:t>
            </a:r>
            <a:r>
              <a:rPr lang="en-US" dirty="0" err="1">
                <a:solidFill>
                  <a:srgbClr val="FFC000"/>
                </a:solidFill>
                <a:latin typeface="Muli"/>
              </a:rPr>
              <a:t>inserted_id</a:t>
            </a:r>
            <a:r>
              <a:rPr lang="en-US" dirty="0">
                <a:solidFill>
                  <a:srgbClr val="FFC000"/>
                </a:solidFill>
                <a:latin typeface="Muli"/>
              </a:rPr>
              <a:t>, that holds the id of the inserted document.</a:t>
            </a:r>
          </a:p>
          <a:p>
            <a:endParaRPr lang="en-US" dirty="0">
              <a:solidFill>
                <a:srgbClr val="FFC000"/>
              </a:solidFill>
              <a:latin typeface="Muli"/>
            </a:endParaRPr>
          </a:p>
          <a:p>
            <a:endParaRPr lang="en-US" dirty="0">
              <a:solidFill>
                <a:srgbClr val="FFC000"/>
              </a:solidFill>
              <a:latin typeface="Muli"/>
            </a:endParaRPr>
          </a:p>
          <a:p>
            <a:endParaRPr lang="en-US" dirty="0">
              <a:solidFill>
                <a:srgbClr val="FFC000"/>
              </a:solidFill>
              <a:latin typeface="Muli"/>
            </a:endParaRPr>
          </a:p>
          <a:p>
            <a:endParaRPr lang="en-US" dirty="0">
              <a:solidFill>
                <a:srgbClr val="FFC000"/>
              </a:solidFill>
              <a:latin typeface="Muli"/>
            </a:endParaRPr>
          </a:p>
          <a:p>
            <a:endParaRPr lang="en-US" dirty="0">
              <a:solidFill>
                <a:srgbClr val="FFC000"/>
              </a:solidFill>
              <a:latin typeface="Muli"/>
            </a:endParaRPr>
          </a:p>
          <a:p>
            <a:endParaRPr lang="en-US" dirty="0">
              <a:solidFill>
                <a:srgbClr val="FFC000"/>
              </a:solidFill>
              <a:latin typeface="Muli"/>
            </a:endParaRPr>
          </a:p>
          <a:p>
            <a:endParaRPr lang="en-US" dirty="0">
              <a:solidFill>
                <a:srgbClr val="FFC000"/>
              </a:solidFill>
              <a:latin typeface="Muli"/>
            </a:endParaRPr>
          </a:p>
          <a:p>
            <a:endParaRPr lang="en-US" dirty="0">
              <a:solidFill>
                <a:srgbClr val="FFC000"/>
              </a:solidFill>
              <a:latin typeface="Muli"/>
            </a:endParaRPr>
          </a:p>
          <a:p>
            <a:r>
              <a:rPr lang="en-US" dirty="0">
                <a:solidFill>
                  <a:srgbClr val="FFC000"/>
                </a:solidFill>
                <a:latin typeface="Muli"/>
              </a:rPr>
              <a:t>If you do not specify an _id field, then MongoDB will add one for you and assign a unique id for each document.</a:t>
            </a:r>
          </a:p>
          <a:p>
            <a:endParaRPr lang="en-US" dirty="0">
              <a:solidFill>
                <a:srgbClr val="FFC000"/>
              </a:solidFill>
              <a:latin typeface="Muli"/>
            </a:endParaRPr>
          </a:p>
          <a:p>
            <a:r>
              <a:rPr lang="en-US" dirty="0">
                <a:solidFill>
                  <a:srgbClr val="FFC000"/>
                </a:solidFill>
                <a:latin typeface="Muli"/>
              </a:rPr>
              <a:t>In the example above no _id field was specified, so MongoDB assigned a unique _id for the record (document).</a:t>
            </a:r>
            <a:endParaRPr lang="en-CA" dirty="0">
              <a:solidFill>
                <a:srgbClr val="FFC000"/>
              </a:solidFill>
              <a:latin typeface="Muli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BB1BCEA-878D-8CF8-5092-841808BF1A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675" t="70974" r="55000" b="18854"/>
          <a:stretch/>
        </p:blipFill>
        <p:spPr>
          <a:xfrm>
            <a:off x="2254926" y="2165136"/>
            <a:ext cx="2224296" cy="523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259931"/>
      </p:ext>
    </p:extLst>
  </p:cSld>
  <p:clrMapOvr>
    <a:masterClrMapping/>
  </p:clrMapOvr>
  <p:transition spd="slow">
    <p:cut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" name="Shape 1413"/>
          <p:cNvSpPr txBox="1">
            <a:spLocks noGrp="1"/>
          </p:cNvSpPr>
          <p:nvPr>
            <p:ph type="title"/>
          </p:nvPr>
        </p:nvSpPr>
        <p:spPr>
          <a:xfrm>
            <a:off x="2447695" y="0"/>
            <a:ext cx="6528741" cy="112981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en-US" sz="3200" dirty="0"/>
              <a:t>Insert Multiple Documents,</a:t>
            </a:r>
            <a:br>
              <a:rPr lang="en-US" sz="3200" dirty="0"/>
            </a:br>
            <a:r>
              <a:rPr lang="en-US" sz="2400" dirty="0"/>
              <a:t> (with Specified IDs)</a:t>
            </a:r>
            <a:endParaRPr lang="en" sz="3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165BE04-BF8D-C539-7B57-52B507712B6A}"/>
              </a:ext>
            </a:extLst>
          </p:cNvPr>
          <p:cNvSpPr txBox="1"/>
          <p:nvPr/>
        </p:nvSpPr>
        <p:spPr>
          <a:xfrm>
            <a:off x="720760" y="1235245"/>
            <a:ext cx="8255676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00150" lvl="2" indent="-285750" eaLnBrk="1" hangingPunct="1"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rgbClr val="FFC000"/>
                </a:solidFill>
                <a:latin typeface="Muli"/>
              </a:rPr>
              <a:t>To insert multiple documents into a collection in MongoDB, we use the </a:t>
            </a:r>
            <a:r>
              <a:rPr lang="en-US" altLang="en-US" dirty="0" err="1">
                <a:solidFill>
                  <a:srgbClr val="FFC000"/>
                </a:solidFill>
                <a:latin typeface="Muli"/>
              </a:rPr>
              <a:t>insert_many</a:t>
            </a:r>
            <a:r>
              <a:rPr lang="en-US" altLang="en-US" dirty="0">
                <a:solidFill>
                  <a:srgbClr val="FFC000"/>
                </a:solidFill>
                <a:latin typeface="Muli"/>
              </a:rPr>
              <a:t>() method.</a:t>
            </a:r>
          </a:p>
          <a:p>
            <a:pPr marL="914400" lvl="2" eaLnBrk="1" hangingPunct="1"/>
            <a:endParaRPr lang="en-US" altLang="en-US" dirty="0">
              <a:solidFill>
                <a:srgbClr val="FFC000"/>
              </a:solidFill>
              <a:latin typeface="Muli"/>
            </a:endParaRPr>
          </a:p>
          <a:p>
            <a:pPr marL="1200150" lvl="2" indent="-285750" eaLnBrk="1" hangingPunct="1"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rgbClr val="FFC000"/>
                </a:solidFill>
                <a:latin typeface="Muli"/>
              </a:rPr>
              <a:t>The first parameter of the </a:t>
            </a:r>
            <a:r>
              <a:rPr lang="en-US" altLang="en-US" dirty="0" err="1">
                <a:solidFill>
                  <a:srgbClr val="FFC000"/>
                </a:solidFill>
                <a:latin typeface="Muli"/>
              </a:rPr>
              <a:t>insert_many</a:t>
            </a:r>
            <a:r>
              <a:rPr lang="en-US" altLang="en-US" dirty="0">
                <a:solidFill>
                  <a:srgbClr val="FFC000"/>
                </a:solidFill>
                <a:latin typeface="Muli"/>
              </a:rPr>
              <a:t>() method is a list containing dictionaries with the data you want to insert</a:t>
            </a:r>
          </a:p>
          <a:p>
            <a:pPr algn="l"/>
            <a:endParaRPr lang="en-US" dirty="0">
              <a:solidFill>
                <a:srgbClr val="FFC000"/>
              </a:solidFill>
              <a:latin typeface="Muli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C000"/>
                </a:solidFill>
                <a:latin typeface="Muli"/>
              </a:rPr>
              <a:t>If you do not want MongoDB to assign unique ids for you document, you can specify the _id field when you insert the document(s).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C000"/>
                </a:solidFill>
                <a:latin typeface="Muli"/>
              </a:rPr>
              <a:t>Remember that the values has to be unique. Two documents cannot have the same _id.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B64547-996C-44AD-80E2-B37E15F23132}"/>
              </a:ext>
            </a:extLst>
          </p:cNvPr>
          <p:cNvSpPr txBox="1"/>
          <p:nvPr/>
        </p:nvSpPr>
        <p:spPr>
          <a:xfrm>
            <a:off x="257305" y="3005716"/>
            <a:ext cx="5366644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 err="1">
                <a:solidFill>
                  <a:srgbClr val="FFC000"/>
                </a:solidFill>
                <a:latin typeface="Muli"/>
              </a:rPr>
              <a:t>mylist</a:t>
            </a:r>
            <a:r>
              <a:rPr lang="en-CA" dirty="0">
                <a:solidFill>
                  <a:srgbClr val="FFC000"/>
                </a:solidFill>
                <a:latin typeface="Muli"/>
              </a:rPr>
              <a:t> = [{"_id":1,"name":"John","address":"Highway 37"},</a:t>
            </a:r>
          </a:p>
          <a:p>
            <a:r>
              <a:rPr lang="en-CA" dirty="0">
                <a:solidFill>
                  <a:srgbClr val="FFC000"/>
                </a:solidFill>
                <a:latin typeface="Muli"/>
              </a:rPr>
              <a:t>          {"_id":2,"name":"Peter","address":"Lowstreet 27"},</a:t>
            </a:r>
          </a:p>
          <a:p>
            <a:r>
              <a:rPr lang="en-CA" dirty="0">
                <a:solidFill>
                  <a:srgbClr val="FFC000"/>
                </a:solidFill>
                <a:latin typeface="Muli"/>
              </a:rPr>
              <a:t>          {"_id":3,"name":"Amy","address":“Close </a:t>
            </a:r>
            <a:r>
              <a:rPr lang="en-CA" dirty="0" err="1">
                <a:solidFill>
                  <a:srgbClr val="FFC000"/>
                </a:solidFill>
                <a:latin typeface="Muli"/>
              </a:rPr>
              <a:t>st</a:t>
            </a:r>
            <a:r>
              <a:rPr lang="en-CA" dirty="0">
                <a:solidFill>
                  <a:srgbClr val="FFC000"/>
                </a:solidFill>
                <a:latin typeface="Muli"/>
              </a:rPr>
              <a:t> 652"},</a:t>
            </a:r>
          </a:p>
          <a:p>
            <a:r>
              <a:rPr lang="en-CA" dirty="0">
                <a:solidFill>
                  <a:srgbClr val="FFC000"/>
                </a:solidFill>
                <a:latin typeface="Muli"/>
              </a:rPr>
              <a:t>          {"_id":4,"name":"Hannah","address":"Mountain 21"},</a:t>
            </a:r>
          </a:p>
          <a:p>
            <a:r>
              <a:rPr lang="en-CA" dirty="0">
                <a:solidFill>
                  <a:srgbClr val="FFC000"/>
                </a:solidFill>
                <a:latin typeface="Muli"/>
              </a:rPr>
              <a:t>          {"_id":5,"name":"Michael","address":"Valley 345"},</a:t>
            </a:r>
          </a:p>
          <a:p>
            <a:r>
              <a:rPr lang="en-CA" dirty="0">
                <a:solidFill>
                  <a:srgbClr val="FFC000"/>
                </a:solidFill>
                <a:latin typeface="Muli"/>
              </a:rPr>
              <a:t>          {"_id":6,"name": "Vicky", "address": "Yellow Garden 124"},</a:t>
            </a:r>
          </a:p>
          <a:p>
            <a:r>
              <a:rPr lang="en-CA" dirty="0">
                <a:solidFill>
                  <a:srgbClr val="FFC000"/>
                </a:solidFill>
                <a:latin typeface="Muli"/>
              </a:rPr>
              <a:t>          {"_id":7,"name": "Nicky", "address": "Yellow Garden 23"},</a:t>
            </a:r>
          </a:p>
          <a:p>
            <a:r>
              <a:rPr lang="en-CA" dirty="0">
                <a:solidFill>
                  <a:srgbClr val="FFC000"/>
                </a:solidFill>
                <a:latin typeface="Muli"/>
              </a:rPr>
              <a:t>          {"_id":8,"name": "Nancy", "address": "Younge Ave. 123"},</a:t>
            </a:r>
          </a:p>
          <a:p>
            <a:r>
              <a:rPr lang="en-CA" dirty="0">
                <a:solidFill>
                  <a:srgbClr val="FFC000"/>
                </a:solidFill>
                <a:latin typeface="Muli"/>
              </a:rPr>
              <a:t>          {"_id":9,"name": "Viola", "address": "Sideway Ave"}]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58F2858-49EB-9217-76B5-335E10C9F20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357" t="50000" r="37691" b="39141"/>
          <a:stretch/>
        </p:blipFill>
        <p:spPr>
          <a:xfrm>
            <a:off x="4916078" y="3317033"/>
            <a:ext cx="4060358" cy="591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020433"/>
      </p:ext>
    </p:extLst>
  </p:cSld>
  <p:clrMapOvr>
    <a:masterClrMapping/>
  </p:clrMapOvr>
  <p:transition spd="slow">
    <p:cut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" name="Shape 1413"/>
          <p:cNvSpPr txBox="1">
            <a:spLocks noGrp="1"/>
          </p:cNvSpPr>
          <p:nvPr>
            <p:ph type="title"/>
          </p:nvPr>
        </p:nvSpPr>
        <p:spPr>
          <a:xfrm>
            <a:off x="1964331" y="331305"/>
            <a:ext cx="6528741" cy="56606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-US" sz="3200" dirty="0"/>
              <a:t>Check if Database Exists</a:t>
            </a:r>
            <a:endParaRPr lang="en" sz="3200" dirty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964331" y="1985438"/>
            <a:ext cx="4934369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endParaRPr lang="en-US" altLang="en-US" sz="1200" dirty="0">
              <a:solidFill>
                <a:srgbClr val="FFC000"/>
              </a:solidFill>
              <a:latin typeface="Muli"/>
              <a:ea typeface="Muli"/>
              <a:cs typeface="Muli"/>
            </a:endParaRPr>
          </a:p>
          <a:p>
            <a:pPr lvl="0"/>
            <a:r>
              <a:rPr lang="en-US" altLang="en-US" sz="1200" dirty="0">
                <a:solidFill>
                  <a:srgbClr val="C6DAEC"/>
                </a:solidFill>
                <a:latin typeface="Muli"/>
                <a:ea typeface="Muli"/>
                <a:cs typeface="Muli"/>
              </a:rPr>
              <a:t>  </a:t>
            </a:r>
          </a:p>
          <a:p>
            <a:pPr lvl="0"/>
            <a:endParaRPr lang="en-US" altLang="en-US" sz="1200" dirty="0">
              <a:solidFill>
                <a:srgbClr val="C6DAEC"/>
              </a:solidFill>
              <a:latin typeface="Muli"/>
              <a:ea typeface="Muli"/>
              <a:cs typeface="Muli"/>
            </a:endParaRPr>
          </a:p>
          <a:p>
            <a:pPr lvl="0"/>
            <a:endParaRPr lang="en-US" altLang="en-US" dirty="0">
              <a:solidFill>
                <a:srgbClr val="C6DAEC"/>
              </a:solidFill>
              <a:latin typeface="Muli"/>
              <a:ea typeface="Muli"/>
              <a:cs typeface="Muli"/>
            </a:endParaRPr>
          </a:p>
          <a:p>
            <a:pPr marL="342900" lvl="0" indent="-342900">
              <a:buFont typeface="+mj-lt"/>
              <a:buAutoNum type="arabicPeriod"/>
            </a:pPr>
            <a:endParaRPr lang="en-US" altLang="en-US" dirty="0">
              <a:solidFill>
                <a:srgbClr val="C6DAEC"/>
              </a:solidFill>
              <a:latin typeface="Muli"/>
              <a:ea typeface="Muli"/>
              <a:cs typeface="Muli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709960" y="1071394"/>
            <a:ext cx="7253496" cy="2246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en-US" altLang="en-US" b="1" dirty="0">
                <a:solidFill>
                  <a:srgbClr val="C6DAEC"/>
                </a:solidFill>
                <a:latin typeface="Muli"/>
                <a:ea typeface="Muli"/>
                <a:cs typeface="Muli"/>
              </a:rPr>
              <a:t> </a:t>
            </a:r>
            <a:r>
              <a:rPr lang="en-US" altLang="en-US" dirty="0">
                <a:solidFill>
                  <a:srgbClr val="FFC000"/>
                </a:solidFill>
                <a:latin typeface="Muli"/>
              </a:rPr>
              <a:t>You can check if a database exist by listing all databases in your system.</a:t>
            </a:r>
          </a:p>
          <a:p>
            <a:pPr marL="742950" lvl="1" indent="-285750" eaLnBrk="1" hangingPunct="1">
              <a:buFont typeface="Arial" panose="020B0604020202020204" pitchFamily="34" charset="0"/>
              <a:buChar char="•"/>
            </a:pPr>
            <a:endParaRPr lang="en-US" altLang="en-US" dirty="0">
              <a:solidFill>
                <a:srgbClr val="FFC000"/>
              </a:solidFill>
              <a:latin typeface="Muli"/>
            </a:endParaRPr>
          </a:p>
          <a:p>
            <a:pPr marL="742950" lvl="1" indent="-285750" eaLnBrk="1" hangingPunct="1">
              <a:buFont typeface="Arial" panose="020B0604020202020204" pitchFamily="34" charset="0"/>
              <a:buChar char="•"/>
            </a:pPr>
            <a:endParaRPr lang="en-US" dirty="0">
              <a:solidFill>
                <a:srgbClr val="FFC000"/>
              </a:solidFill>
              <a:latin typeface="Muli"/>
            </a:endParaRPr>
          </a:p>
          <a:p>
            <a:pPr marL="742950" lvl="1" indent="-285750" eaLnBrk="1" hangingPunct="1">
              <a:buFont typeface="Arial" panose="020B0604020202020204" pitchFamily="34" charset="0"/>
              <a:buChar char="•"/>
            </a:pPr>
            <a:endParaRPr lang="en-US" dirty="0">
              <a:solidFill>
                <a:srgbClr val="FFC000"/>
              </a:solidFill>
              <a:latin typeface="Muli"/>
            </a:endParaRPr>
          </a:p>
          <a:p>
            <a:pPr marL="742950" lvl="1" indent="-285750" eaLnBrk="1" hangingPunct="1">
              <a:buFont typeface="Arial" panose="020B0604020202020204" pitchFamily="34" charset="0"/>
              <a:buChar char="•"/>
            </a:pPr>
            <a:endParaRPr lang="en-US" dirty="0">
              <a:solidFill>
                <a:srgbClr val="FFC000"/>
              </a:solidFill>
              <a:latin typeface="Muli"/>
            </a:endParaRPr>
          </a:p>
          <a:p>
            <a:pPr marL="742950" lvl="1" indent="-285750" eaLnBrk="1" hangingPunct="1">
              <a:buFont typeface="Arial" panose="020B0604020202020204" pitchFamily="34" charset="0"/>
              <a:buChar char="•"/>
            </a:pPr>
            <a:endParaRPr lang="en-US" dirty="0">
              <a:solidFill>
                <a:srgbClr val="FFC000"/>
              </a:solidFill>
              <a:latin typeface="Muli"/>
            </a:endParaRPr>
          </a:p>
          <a:p>
            <a:pPr marL="742950" lvl="1" indent="-285750" eaLnBrk="1" hangingPunct="1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C000"/>
                </a:solidFill>
                <a:latin typeface="Muli"/>
              </a:rPr>
              <a:t>Or, you can check if a specific database exists by name, for exam the ‘test’ database created earlier :</a:t>
            </a:r>
          </a:p>
          <a:p>
            <a:pPr marL="742950" lvl="1" indent="-285750" eaLnBrk="1" hangingPunct="1">
              <a:buFont typeface="Arial" panose="020B0604020202020204" pitchFamily="34" charset="0"/>
              <a:buChar char="•"/>
            </a:pPr>
            <a:endParaRPr lang="en-US" dirty="0">
              <a:solidFill>
                <a:srgbClr val="FFC000"/>
              </a:solidFill>
              <a:latin typeface="Muli"/>
            </a:endParaRPr>
          </a:p>
          <a:p>
            <a:pPr marL="742950" lvl="1" indent="-285750" eaLnBrk="1" hangingPunct="1">
              <a:buFont typeface="Arial" panose="020B0604020202020204" pitchFamily="34" charset="0"/>
              <a:buChar char="•"/>
            </a:pPr>
            <a:endParaRPr lang="en-US" dirty="0">
              <a:solidFill>
                <a:srgbClr val="FFC000"/>
              </a:solidFill>
              <a:latin typeface="Muli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C2D261C-C268-7358-2247-DF710D7CF48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167" t="65229" r="52381" b="28466"/>
          <a:stretch/>
        </p:blipFill>
        <p:spPr>
          <a:xfrm>
            <a:off x="2498944" y="1746709"/>
            <a:ext cx="3335282" cy="41572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5158273-66BD-50B3-8DB5-B3321A260F6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571" t="65629" r="34643" b="19302"/>
          <a:stretch/>
        </p:blipFill>
        <p:spPr>
          <a:xfrm>
            <a:off x="2498944" y="3053481"/>
            <a:ext cx="5095352" cy="92321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F363506-96A7-A7EA-2D23-EE7B8EDA92D3}"/>
              </a:ext>
            </a:extLst>
          </p:cNvPr>
          <p:cNvSpPr txBox="1"/>
          <p:nvPr/>
        </p:nvSpPr>
        <p:spPr>
          <a:xfrm>
            <a:off x="556182" y="4209209"/>
            <a:ext cx="821074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C000"/>
                </a:solidFill>
                <a:latin typeface="Muli"/>
              </a:rPr>
              <a:t>In MongoDB, a database is not created until it gets content, so if this is your first time creating a database, you should create collection and create document before you check if the database exists!</a:t>
            </a:r>
            <a:endParaRPr lang="en-CA" dirty="0">
              <a:solidFill>
                <a:srgbClr val="FFC000"/>
              </a:solidFill>
              <a:latin typeface="Muli"/>
            </a:endParaRPr>
          </a:p>
        </p:txBody>
      </p:sp>
    </p:spTree>
    <p:extLst>
      <p:ext uri="{BB962C8B-B14F-4D97-AF65-F5344CB8AC3E}">
        <p14:creationId xmlns:p14="http://schemas.microsoft.com/office/powerpoint/2010/main" val="4049549442"/>
      </p:ext>
    </p:extLst>
  </p:cSld>
  <p:clrMapOvr>
    <a:masterClrMapping/>
  </p:clrMapOvr>
  <p:transition spd="slow">
    <p:cut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" name="Shape 1413"/>
          <p:cNvSpPr txBox="1">
            <a:spLocks noGrp="1"/>
          </p:cNvSpPr>
          <p:nvPr>
            <p:ph type="title"/>
          </p:nvPr>
        </p:nvSpPr>
        <p:spPr>
          <a:xfrm>
            <a:off x="1964331" y="331305"/>
            <a:ext cx="6528741" cy="56606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-US" sz="3200" dirty="0"/>
              <a:t>Check if Collection Exists</a:t>
            </a:r>
            <a:endParaRPr lang="en" sz="3200" dirty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964331" y="1985438"/>
            <a:ext cx="4934369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endParaRPr lang="en-US" altLang="en-US" sz="1200" dirty="0">
              <a:solidFill>
                <a:srgbClr val="FFC000"/>
              </a:solidFill>
              <a:latin typeface="Muli"/>
              <a:ea typeface="Muli"/>
              <a:cs typeface="Muli"/>
            </a:endParaRPr>
          </a:p>
          <a:p>
            <a:pPr lvl="0"/>
            <a:r>
              <a:rPr lang="en-US" altLang="en-US" sz="1200" dirty="0">
                <a:solidFill>
                  <a:srgbClr val="C6DAEC"/>
                </a:solidFill>
                <a:latin typeface="Muli"/>
                <a:ea typeface="Muli"/>
                <a:cs typeface="Muli"/>
              </a:rPr>
              <a:t>  </a:t>
            </a:r>
          </a:p>
          <a:p>
            <a:pPr lvl="0"/>
            <a:endParaRPr lang="en-US" altLang="en-US" sz="1200" dirty="0">
              <a:solidFill>
                <a:srgbClr val="C6DAEC"/>
              </a:solidFill>
              <a:latin typeface="Muli"/>
              <a:ea typeface="Muli"/>
              <a:cs typeface="Muli"/>
            </a:endParaRPr>
          </a:p>
          <a:p>
            <a:pPr lvl="0"/>
            <a:endParaRPr lang="en-US" altLang="en-US" dirty="0">
              <a:solidFill>
                <a:srgbClr val="C6DAEC"/>
              </a:solidFill>
              <a:latin typeface="Muli"/>
              <a:ea typeface="Muli"/>
              <a:cs typeface="Muli"/>
            </a:endParaRPr>
          </a:p>
          <a:p>
            <a:pPr marL="342900" lvl="0" indent="-342900">
              <a:buFont typeface="+mj-lt"/>
              <a:buAutoNum type="arabicPeriod"/>
            </a:pPr>
            <a:endParaRPr lang="en-US" altLang="en-US" dirty="0">
              <a:solidFill>
                <a:srgbClr val="C6DAEC"/>
              </a:solidFill>
              <a:latin typeface="Muli"/>
              <a:ea typeface="Muli"/>
              <a:cs typeface="Muli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514748" y="646610"/>
            <a:ext cx="7253496" cy="37548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en-US" altLang="en-US" b="1" dirty="0">
                <a:solidFill>
                  <a:srgbClr val="C6DAEC"/>
                </a:solidFill>
                <a:latin typeface="Muli"/>
                <a:ea typeface="Muli"/>
                <a:cs typeface="Muli"/>
              </a:rPr>
              <a:t> </a:t>
            </a:r>
            <a:endParaRPr lang="en-US" altLang="en-US" dirty="0">
              <a:solidFill>
                <a:srgbClr val="FFC000"/>
              </a:solidFill>
              <a:latin typeface="Muli"/>
            </a:endParaRPr>
          </a:p>
          <a:p>
            <a:pPr marL="742950" lvl="1" indent="-285750" eaLnBrk="1" hangingPunct="1"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rgbClr val="FFC000"/>
                </a:solidFill>
                <a:latin typeface="Muli"/>
              </a:rPr>
              <a:t>You can check if a collection exist in a database by listing all collections:</a:t>
            </a:r>
          </a:p>
          <a:p>
            <a:pPr marL="742950" lvl="1" indent="-285750" eaLnBrk="1" hangingPunct="1">
              <a:buFont typeface="Arial" panose="020B0604020202020204" pitchFamily="34" charset="0"/>
              <a:buChar char="•"/>
            </a:pPr>
            <a:endParaRPr lang="en-US" altLang="en-US" dirty="0">
              <a:solidFill>
                <a:srgbClr val="FFC000"/>
              </a:solidFill>
              <a:latin typeface="Muli"/>
            </a:endParaRPr>
          </a:p>
          <a:p>
            <a:pPr lvl="1" eaLnBrk="1" hangingPunct="1"/>
            <a:r>
              <a:rPr lang="en-US" altLang="en-US" dirty="0">
                <a:solidFill>
                  <a:srgbClr val="FFC000"/>
                </a:solidFill>
                <a:latin typeface="Muli"/>
              </a:rPr>
              <a:t>Example : Return a list of all collections in your database</a:t>
            </a:r>
          </a:p>
          <a:p>
            <a:pPr marL="742950" lvl="1" indent="-285750" eaLnBrk="1" hangingPunct="1">
              <a:buFont typeface="Arial" panose="020B0604020202020204" pitchFamily="34" charset="0"/>
              <a:buChar char="•"/>
            </a:pPr>
            <a:endParaRPr lang="en-US" altLang="en-US" dirty="0">
              <a:solidFill>
                <a:srgbClr val="FFC000"/>
              </a:solidFill>
              <a:latin typeface="Muli"/>
            </a:endParaRPr>
          </a:p>
          <a:p>
            <a:pPr marL="742950" lvl="1" indent="-285750" eaLnBrk="1" hangingPunct="1">
              <a:buFont typeface="Arial" panose="020B0604020202020204" pitchFamily="34" charset="0"/>
              <a:buChar char="•"/>
            </a:pPr>
            <a:endParaRPr lang="en-US" dirty="0">
              <a:solidFill>
                <a:srgbClr val="FFC000"/>
              </a:solidFill>
              <a:latin typeface="Muli"/>
            </a:endParaRPr>
          </a:p>
          <a:p>
            <a:pPr marL="742950" lvl="1" indent="-285750" eaLnBrk="1" hangingPunct="1">
              <a:buFont typeface="Arial" panose="020B0604020202020204" pitchFamily="34" charset="0"/>
              <a:buChar char="•"/>
            </a:pPr>
            <a:endParaRPr lang="en-US" dirty="0">
              <a:solidFill>
                <a:srgbClr val="FFC000"/>
              </a:solidFill>
              <a:latin typeface="Muli"/>
            </a:endParaRPr>
          </a:p>
          <a:p>
            <a:pPr marL="742950" lvl="1" indent="-285750" eaLnBrk="1" hangingPunct="1">
              <a:buFont typeface="Arial" panose="020B0604020202020204" pitchFamily="34" charset="0"/>
              <a:buChar char="•"/>
            </a:pPr>
            <a:endParaRPr lang="en-US" dirty="0">
              <a:solidFill>
                <a:srgbClr val="FFC000"/>
              </a:solidFill>
              <a:latin typeface="Muli"/>
            </a:endParaRPr>
          </a:p>
          <a:p>
            <a:pPr marL="742950" lvl="1" indent="-285750" eaLnBrk="1" hangingPunct="1">
              <a:buFont typeface="Arial" panose="020B0604020202020204" pitchFamily="34" charset="0"/>
              <a:buChar char="•"/>
            </a:pPr>
            <a:endParaRPr lang="en-US" dirty="0">
              <a:solidFill>
                <a:srgbClr val="FFC000"/>
              </a:solidFill>
              <a:latin typeface="Muli"/>
            </a:endParaRPr>
          </a:p>
          <a:p>
            <a:pPr marL="742950" lvl="1" indent="-285750" eaLnBrk="1" hangingPunct="1">
              <a:buFont typeface="Arial" panose="020B0604020202020204" pitchFamily="34" charset="0"/>
              <a:buChar char="•"/>
            </a:pPr>
            <a:endParaRPr lang="en-US" dirty="0">
              <a:solidFill>
                <a:srgbClr val="FFC000"/>
              </a:solidFill>
              <a:latin typeface="Muli"/>
            </a:endParaRPr>
          </a:p>
          <a:p>
            <a:pPr marL="742950" lvl="1" indent="-285750" eaLnBrk="1" hangingPunct="1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C000"/>
                </a:solidFill>
                <a:latin typeface="Muli"/>
              </a:rPr>
              <a:t>Or you can check a specific collection by name:</a:t>
            </a:r>
          </a:p>
          <a:p>
            <a:pPr marL="742950" lvl="1" indent="-285750" eaLnBrk="1" hangingPunct="1">
              <a:buFont typeface="Arial" panose="020B0604020202020204" pitchFamily="34" charset="0"/>
              <a:buChar char="•"/>
            </a:pPr>
            <a:endParaRPr lang="en-US" dirty="0">
              <a:solidFill>
                <a:srgbClr val="FFC000"/>
              </a:solidFill>
              <a:latin typeface="Muli"/>
            </a:endParaRPr>
          </a:p>
          <a:p>
            <a:pPr lvl="1" eaLnBrk="1" hangingPunct="1"/>
            <a:r>
              <a:rPr lang="en-US" dirty="0">
                <a:solidFill>
                  <a:srgbClr val="FFC000"/>
                </a:solidFill>
                <a:latin typeface="Muli"/>
              </a:rPr>
              <a:t>Example : Check if the “employee” collection exists:</a:t>
            </a:r>
          </a:p>
          <a:p>
            <a:pPr marL="742950" lvl="1" indent="-285750" eaLnBrk="1" hangingPunct="1">
              <a:buFont typeface="Arial" panose="020B0604020202020204" pitchFamily="34" charset="0"/>
              <a:buChar char="•"/>
            </a:pPr>
            <a:endParaRPr lang="en-US" dirty="0">
              <a:solidFill>
                <a:srgbClr val="FFC000"/>
              </a:solidFill>
              <a:latin typeface="Muli"/>
            </a:endParaRPr>
          </a:p>
          <a:p>
            <a:pPr marL="742950" lvl="1" indent="-285750" eaLnBrk="1" hangingPunct="1">
              <a:buFont typeface="Arial" panose="020B0604020202020204" pitchFamily="34" charset="0"/>
              <a:buChar char="•"/>
            </a:pPr>
            <a:endParaRPr lang="en-US" dirty="0">
              <a:solidFill>
                <a:srgbClr val="FFC000"/>
              </a:solidFill>
              <a:latin typeface="Muli"/>
            </a:endParaRPr>
          </a:p>
          <a:p>
            <a:pPr marL="742950" lvl="1" indent="-285750" eaLnBrk="1" hangingPunct="1">
              <a:buFont typeface="Arial" panose="020B0604020202020204" pitchFamily="34" charset="0"/>
              <a:buChar char="•"/>
            </a:pPr>
            <a:endParaRPr lang="en-US" dirty="0">
              <a:solidFill>
                <a:srgbClr val="FFC000"/>
              </a:solidFill>
              <a:latin typeface="Muli"/>
            </a:endParaRPr>
          </a:p>
          <a:p>
            <a:pPr marL="742950" lvl="1" indent="-285750" eaLnBrk="1" hangingPunct="1">
              <a:buFont typeface="Arial" panose="020B0604020202020204" pitchFamily="34" charset="0"/>
              <a:buChar char="•"/>
            </a:pPr>
            <a:endParaRPr lang="en-US" dirty="0">
              <a:solidFill>
                <a:srgbClr val="FFC000"/>
              </a:solidFill>
              <a:latin typeface="Mul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CB7CB7-3174-339B-A130-5E3226D10FF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690" t="54603" r="50000" b="32910"/>
          <a:stretch/>
        </p:blipFill>
        <p:spPr>
          <a:xfrm>
            <a:off x="2558143" y="1785257"/>
            <a:ext cx="2862944" cy="6422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1640681-2559-CEBC-7DDA-D599E3787E1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049" t="50000" r="34166" b="37513"/>
          <a:stretch/>
        </p:blipFill>
        <p:spPr>
          <a:xfrm>
            <a:off x="2620614" y="3673404"/>
            <a:ext cx="4278086" cy="64225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D617244-8B32-D269-0294-C600D9063E57}"/>
              </a:ext>
            </a:extLst>
          </p:cNvPr>
          <p:cNvSpPr txBox="1"/>
          <p:nvPr/>
        </p:nvSpPr>
        <p:spPr>
          <a:xfrm>
            <a:off x="324567" y="4468914"/>
            <a:ext cx="849486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C000"/>
                </a:solidFill>
                <a:latin typeface="Muli"/>
              </a:rPr>
              <a:t>In MongoDB, a collection is not created until it gets content, so if this is your first time creating a collection, you should create document before you check if the collection exists!</a:t>
            </a:r>
            <a:endParaRPr lang="en-CA" dirty="0">
              <a:solidFill>
                <a:srgbClr val="FFC000"/>
              </a:solidFill>
              <a:latin typeface="Muli"/>
            </a:endParaRPr>
          </a:p>
        </p:txBody>
      </p:sp>
    </p:spTree>
    <p:extLst>
      <p:ext uri="{BB962C8B-B14F-4D97-AF65-F5344CB8AC3E}">
        <p14:creationId xmlns:p14="http://schemas.microsoft.com/office/powerpoint/2010/main" val="1964401057"/>
      </p:ext>
    </p:extLst>
  </p:cSld>
  <p:clrMapOvr>
    <a:masterClrMapping/>
  </p:clrMapOvr>
  <p:transition spd="slow">
    <p:cut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" name="Shape 1413"/>
          <p:cNvSpPr txBox="1">
            <a:spLocks noGrp="1"/>
          </p:cNvSpPr>
          <p:nvPr>
            <p:ph type="title"/>
          </p:nvPr>
        </p:nvSpPr>
        <p:spPr>
          <a:xfrm>
            <a:off x="1964331" y="331305"/>
            <a:ext cx="6528741" cy="56606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-US" sz="3200" dirty="0"/>
              <a:t>Read one record</a:t>
            </a:r>
            <a:endParaRPr lang="en" sz="3200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804767" y="969775"/>
            <a:ext cx="7253496" cy="2031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en-US" altLang="en-US" b="1" dirty="0">
                <a:solidFill>
                  <a:srgbClr val="C6DAEC"/>
                </a:solidFill>
                <a:latin typeface="Muli"/>
                <a:ea typeface="Muli"/>
                <a:cs typeface="Muli"/>
              </a:rPr>
              <a:t> </a:t>
            </a:r>
            <a:endParaRPr lang="en-US" altLang="en-US" dirty="0">
              <a:solidFill>
                <a:srgbClr val="FFC000"/>
              </a:solidFill>
              <a:latin typeface="Muli"/>
            </a:endParaRPr>
          </a:p>
          <a:p>
            <a:pPr lvl="2" eaLnBrk="1" hangingPunct="1"/>
            <a:endParaRPr lang="en-US" altLang="en-US" dirty="0">
              <a:solidFill>
                <a:srgbClr val="FFC000"/>
              </a:solidFill>
              <a:latin typeface="Muli"/>
            </a:endParaRPr>
          </a:p>
          <a:p>
            <a:pPr marL="1200150" lvl="2" indent="-285750" eaLnBrk="1" hangingPunct="1">
              <a:buFont typeface="Arial" panose="020B0604020202020204" pitchFamily="34" charset="0"/>
              <a:buChar char="•"/>
            </a:pPr>
            <a:endParaRPr lang="en-US" altLang="en-US" dirty="0">
              <a:solidFill>
                <a:srgbClr val="FFC000"/>
              </a:solidFill>
              <a:latin typeface="Muli"/>
            </a:endParaRPr>
          </a:p>
          <a:p>
            <a:pPr marL="1200150" lvl="2" indent="-285750" eaLnBrk="1" hangingPunct="1">
              <a:buFont typeface="Arial" panose="020B0604020202020204" pitchFamily="34" charset="0"/>
              <a:buChar char="•"/>
            </a:pPr>
            <a:endParaRPr lang="en-US" altLang="en-US" dirty="0">
              <a:solidFill>
                <a:srgbClr val="FFC000"/>
              </a:solidFill>
              <a:latin typeface="Muli"/>
            </a:endParaRPr>
          </a:p>
          <a:p>
            <a:pPr marL="1200150" lvl="2" indent="-285750" eaLnBrk="1" hangingPunct="1">
              <a:buFont typeface="Arial" panose="020B0604020202020204" pitchFamily="34" charset="0"/>
              <a:buChar char="•"/>
            </a:pPr>
            <a:endParaRPr lang="en-US" altLang="en-US" dirty="0">
              <a:solidFill>
                <a:srgbClr val="FFC000"/>
              </a:solidFill>
              <a:latin typeface="Muli"/>
            </a:endParaRPr>
          </a:p>
          <a:p>
            <a:pPr marL="1200150" lvl="2" indent="-285750" eaLnBrk="1" hangingPunct="1">
              <a:buFont typeface="Arial" panose="020B0604020202020204" pitchFamily="34" charset="0"/>
              <a:buChar char="•"/>
            </a:pPr>
            <a:endParaRPr lang="en-US" altLang="en-US" dirty="0">
              <a:solidFill>
                <a:srgbClr val="FFC000"/>
              </a:solidFill>
              <a:latin typeface="Muli"/>
            </a:endParaRPr>
          </a:p>
          <a:p>
            <a:pPr lvl="2" eaLnBrk="1" hangingPunct="1"/>
            <a:endParaRPr lang="en-US" altLang="en-US" dirty="0">
              <a:solidFill>
                <a:srgbClr val="FFC000"/>
              </a:solidFill>
              <a:latin typeface="Muli"/>
            </a:endParaRPr>
          </a:p>
          <a:p>
            <a:pPr lvl="1" eaLnBrk="1" hangingPunct="1"/>
            <a:endParaRPr lang="en-US" dirty="0">
              <a:solidFill>
                <a:srgbClr val="FFC000"/>
              </a:solidFill>
              <a:latin typeface="Muli"/>
            </a:endParaRPr>
          </a:p>
          <a:p>
            <a:pPr lvl="1" eaLnBrk="1" hangingPunct="1"/>
            <a:endParaRPr lang="en-US" dirty="0">
              <a:solidFill>
                <a:srgbClr val="FFC000"/>
              </a:solidFill>
              <a:latin typeface="Mul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F81DC8-78A6-22CB-4D68-1995D3200D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579" t="50928" r="50000" b="36569"/>
          <a:stretch/>
        </p:blipFill>
        <p:spPr>
          <a:xfrm>
            <a:off x="2482859" y="1238644"/>
            <a:ext cx="3630711" cy="839366"/>
          </a:xfrm>
          <a:prstGeom prst="rect">
            <a:avLst/>
          </a:prstGeom>
        </p:spPr>
      </p:pic>
      <p:sp>
        <p:nvSpPr>
          <p:cNvPr id="2" name="Shape 1413">
            <a:extLst>
              <a:ext uri="{FF2B5EF4-FFF2-40B4-BE49-F238E27FC236}">
                <a16:creationId xmlns:a16="http://schemas.microsoft.com/office/drawing/2014/main" id="{A1CD8986-6195-B1C5-FB60-A79184B3251C}"/>
              </a:ext>
            </a:extLst>
          </p:cNvPr>
          <p:cNvSpPr txBox="1">
            <a:spLocks/>
          </p:cNvSpPr>
          <p:nvPr/>
        </p:nvSpPr>
        <p:spPr>
          <a:xfrm>
            <a:off x="2149388" y="2850147"/>
            <a:ext cx="6528741" cy="5660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ct val="100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lvl="1" rtl="0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lvl="2" rtl="0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lvl="3" rtl="0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lvl="4" rtl="0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lvl="5" rtl="0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lvl="6" rtl="0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lvl="7" rtl="0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lvl="8" rtl="0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r>
              <a:rPr lang="en-US" sz="3200"/>
              <a:t>Read all records</a:t>
            </a:r>
            <a:endParaRPr lang="en" sz="3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CC13B1-056D-37DD-84BA-843C686E658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675" t="38044" r="52619" b="53864"/>
          <a:stretch/>
        </p:blipFill>
        <p:spPr>
          <a:xfrm>
            <a:off x="2569944" y="3757486"/>
            <a:ext cx="3321015" cy="566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055357"/>
      </p:ext>
    </p:extLst>
  </p:cSld>
  <p:clrMapOvr>
    <a:masterClrMapping/>
  </p:clrMapOvr>
  <p:transition spd="slow">
    <p:cut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" name="Shape 1413"/>
          <p:cNvSpPr txBox="1">
            <a:spLocks noGrp="1"/>
          </p:cNvSpPr>
          <p:nvPr>
            <p:ph type="title"/>
          </p:nvPr>
        </p:nvSpPr>
        <p:spPr>
          <a:xfrm>
            <a:off x="2465074" y="494591"/>
            <a:ext cx="6528741" cy="56606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en-US" sz="3200" dirty="0"/>
              <a:t>Read (</a:t>
            </a:r>
            <a:r>
              <a:rPr lang="en-CA" sz="3200" dirty="0"/>
              <a:t>Limit the Result)</a:t>
            </a:r>
            <a:endParaRPr lang="en" sz="3200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804767" y="969775"/>
            <a:ext cx="7253496" cy="2031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en-US" altLang="en-US" b="1" dirty="0">
                <a:solidFill>
                  <a:srgbClr val="C6DAEC"/>
                </a:solidFill>
                <a:latin typeface="Muli"/>
                <a:ea typeface="Muli"/>
                <a:cs typeface="Muli"/>
              </a:rPr>
              <a:t> </a:t>
            </a:r>
            <a:endParaRPr lang="en-US" altLang="en-US" dirty="0">
              <a:solidFill>
                <a:srgbClr val="FFC000"/>
              </a:solidFill>
              <a:latin typeface="Muli"/>
            </a:endParaRPr>
          </a:p>
          <a:p>
            <a:pPr lvl="2" eaLnBrk="1" hangingPunct="1"/>
            <a:endParaRPr lang="en-US" altLang="en-US" dirty="0">
              <a:solidFill>
                <a:srgbClr val="FFC000"/>
              </a:solidFill>
              <a:latin typeface="Muli"/>
            </a:endParaRPr>
          </a:p>
          <a:p>
            <a:pPr marL="1200150" lvl="2" indent="-285750" eaLnBrk="1" hangingPunct="1">
              <a:buFont typeface="Arial" panose="020B0604020202020204" pitchFamily="34" charset="0"/>
              <a:buChar char="•"/>
            </a:pPr>
            <a:endParaRPr lang="en-US" altLang="en-US" dirty="0">
              <a:solidFill>
                <a:srgbClr val="FFC000"/>
              </a:solidFill>
              <a:latin typeface="Muli"/>
            </a:endParaRPr>
          </a:p>
          <a:p>
            <a:pPr marL="1200150" lvl="2" indent="-285750" eaLnBrk="1" hangingPunct="1">
              <a:buFont typeface="Arial" panose="020B0604020202020204" pitchFamily="34" charset="0"/>
              <a:buChar char="•"/>
            </a:pPr>
            <a:endParaRPr lang="en-US" altLang="en-US" dirty="0">
              <a:solidFill>
                <a:srgbClr val="FFC000"/>
              </a:solidFill>
              <a:latin typeface="Muli"/>
            </a:endParaRPr>
          </a:p>
          <a:p>
            <a:pPr marL="1200150" lvl="2" indent="-285750" eaLnBrk="1" hangingPunct="1">
              <a:buFont typeface="Arial" panose="020B0604020202020204" pitchFamily="34" charset="0"/>
              <a:buChar char="•"/>
            </a:pPr>
            <a:endParaRPr lang="en-US" altLang="en-US" dirty="0">
              <a:solidFill>
                <a:srgbClr val="FFC000"/>
              </a:solidFill>
              <a:latin typeface="Muli"/>
            </a:endParaRPr>
          </a:p>
          <a:p>
            <a:pPr marL="1200150" lvl="2" indent="-285750" eaLnBrk="1" hangingPunct="1">
              <a:buFont typeface="Arial" panose="020B0604020202020204" pitchFamily="34" charset="0"/>
              <a:buChar char="•"/>
            </a:pPr>
            <a:endParaRPr lang="en-US" altLang="en-US" dirty="0">
              <a:solidFill>
                <a:srgbClr val="FFC000"/>
              </a:solidFill>
              <a:latin typeface="Muli"/>
            </a:endParaRPr>
          </a:p>
          <a:p>
            <a:pPr lvl="2" eaLnBrk="1" hangingPunct="1"/>
            <a:endParaRPr lang="en-US" altLang="en-US" dirty="0">
              <a:solidFill>
                <a:srgbClr val="FFC000"/>
              </a:solidFill>
              <a:latin typeface="Muli"/>
            </a:endParaRPr>
          </a:p>
          <a:p>
            <a:pPr lvl="1" eaLnBrk="1" hangingPunct="1"/>
            <a:endParaRPr lang="en-US" dirty="0">
              <a:solidFill>
                <a:srgbClr val="FFC000"/>
              </a:solidFill>
              <a:latin typeface="Muli"/>
            </a:endParaRPr>
          </a:p>
          <a:p>
            <a:pPr lvl="1" eaLnBrk="1" hangingPunct="1"/>
            <a:endParaRPr lang="en-US" dirty="0">
              <a:solidFill>
                <a:srgbClr val="FFC000"/>
              </a:solidFill>
              <a:latin typeface="Mul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B84847-DA92-B7E4-FF9E-BE762D89323E}"/>
              </a:ext>
            </a:extLst>
          </p:cNvPr>
          <p:cNvSpPr txBox="1"/>
          <p:nvPr/>
        </p:nvSpPr>
        <p:spPr>
          <a:xfrm>
            <a:off x="1761271" y="1292213"/>
            <a:ext cx="7382729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C000"/>
                </a:solidFill>
                <a:latin typeface="Muli"/>
              </a:rPr>
              <a:t>To limit the result in MongoDB, we use the limit() method.</a:t>
            </a:r>
          </a:p>
          <a:p>
            <a:endParaRPr lang="en-US" dirty="0">
              <a:solidFill>
                <a:srgbClr val="FFC000"/>
              </a:solidFill>
              <a:latin typeface="Muli"/>
            </a:endParaRPr>
          </a:p>
          <a:p>
            <a:r>
              <a:rPr lang="en-US" dirty="0">
                <a:solidFill>
                  <a:srgbClr val="FFC000"/>
                </a:solidFill>
                <a:latin typeface="Muli"/>
              </a:rPr>
              <a:t>The limit() method takes one parameter, a number defining how many documents to return</a:t>
            </a:r>
            <a:r>
              <a:rPr lang="en-US" dirty="0"/>
              <a:t>.</a:t>
            </a:r>
            <a:endParaRPr lang="en-CA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C7E1D6-DE66-962C-A691-FB1A910EACE5}"/>
              </a:ext>
            </a:extLst>
          </p:cNvPr>
          <p:cNvSpPr txBox="1"/>
          <p:nvPr/>
        </p:nvSpPr>
        <p:spPr>
          <a:xfrm>
            <a:off x="1761271" y="2262436"/>
            <a:ext cx="46318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C000"/>
                </a:solidFill>
                <a:latin typeface="Muli"/>
              </a:rPr>
              <a:t>Example :  Limit the result to only return 5 documents</a:t>
            </a:r>
            <a:endParaRPr lang="en-CA" dirty="0">
              <a:solidFill>
                <a:srgbClr val="FFC000"/>
              </a:solidFill>
              <a:latin typeface="Muli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22AFEEC-4DF4-C4B0-46C5-40EBB949DF6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675" t="45753" r="48452" b="37150"/>
          <a:stretch/>
        </p:blipFill>
        <p:spPr>
          <a:xfrm>
            <a:off x="2648128" y="2853866"/>
            <a:ext cx="4432665" cy="138073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5B1C8A5-4712-4C36-83C5-DE2B69E93928}"/>
              </a:ext>
            </a:extLst>
          </p:cNvPr>
          <p:cNvSpPr txBox="1"/>
          <p:nvPr/>
        </p:nvSpPr>
        <p:spPr>
          <a:xfrm>
            <a:off x="1862010" y="4426361"/>
            <a:ext cx="660781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C000"/>
                </a:solidFill>
                <a:latin typeface="Muli"/>
              </a:rPr>
              <a:t>Challenge question : Try getting the same output, ‘without’ using the ‘limit’ method !</a:t>
            </a:r>
            <a:endParaRPr lang="en-CA" dirty="0">
              <a:solidFill>
                <a:srgbClr val="FFC000"/>
              </a:solidFill>
              <a:latin typeface="Muli"/>
            </a:endParaRPr>
          </a:p>
        </p:txBody>
      </p:sp>
    </p:spTree>
    <p:extLst>
      <p:ext uri="{BB962C8B-B14F-4D97-AF65-F5344CB8AC3E}">
        <p14:creationId xmlns:p14="http://schemas.microsoft.com/office/powerpoint/2010/main" val="2573058129"/>
      </p:ext>
    </p:extLst>
  </p:cSld>
  <p:clrMapOvr>
    <a:masterClrMapping/>
  </p:clrMapOvr>
  <p:transition spd="slow">
    <p:cut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804767" y="969775"/>
            <a:ext cx="7253496" cy="2031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en-US" altLang="en-US" b="1" dirty="0">
                <a:solidFill>
                  <a:srgbClr val="C6DAEC"/>
                </a:solidFill>
                <a:latin typeface="Muli"/>
                <a:ea typeface="Muli"/>
                <a:cs typeface="Muli"/>
              </a:rPr>
              <a:t> </a:t>
            </a:r>
            <a:endParaRPr lang="en-US" altLang="en-US" dirty="0">
              <a:solidFill>
                <a:srgbClr val="FFC000"/>
              </a:solidFill>
              <a:latin typeface="Muli"/>
            </a:endParaRPr>
          </a:p>
          <a:p>
            <a:pPr lvl="2" eaLnBrk="1" hangingPunct="1"/>
            <a:endParaRPr lang="en-US" altLang="en-US" dirty="0">
              <a:solidFill>
                <a:srgbClr val="FFC000"/>
              </a:solidFill>
              <a:latin typeface="Muli"/>
            </a:endParaRPr>
          </a:p>
          <a:p>
            <a:pPr marL="1200150" lvl="2" indent="-285750" eaLnBrk="1" hangingPunct="1">
              <a:buFont typeface="Arial" panose="020B0604020202020204" pitchFamily="34" charset="0"/>
              <a:buChar char="•"/>
            </a:pPr>
            <a:endParaRPr lang="en-US" altLang="en-US" dirty="0">
              <a:solidFill>
                <a:srgbClr val="FFC000"/>
              </a:solidFill>
              <a:latin typeface="Muli"/>
            </a:endParaRPr>
          </a:p>
          <a:p>
            <a:pPr marL="1200150" lvl="2" indent="-285750" eaLnBrk="1" hangingPunct="1">
              <a:buFont typeface="Arial" panose="020B0604020202020204" pitchFamily="34" charset="0"/>
              <a:buChar char="•"/>
            </a:pPr>
            <a:endParaRPr lang="en-US" altLang="en-US" dirty="0">
              <a:solidFill>
                <a:srgbClr val="FFC000"/>
              </a:solidFill>
              <a:latin typeface="Muli"/>
            </a:endParaRPr>
          </a:p>
          <a:p>
            <a:pPr marL="1200150" lvl="2" indent="-285750" eaLnBrk="1" hangingPunct="1">
              <a:buFont typeface="Arial" panose="020B0604020202020204" pitchFamily="34" charset="0"/>
              <a:buChar char="•"/>
            </a:pPr>
            <a:endParaRPr lang="en-US" altLang="en-US" dirty="0">
              <a:solidFill>
                <a:srgbClr val="FFC000"/>
              </a:solidFill>
              <a:latin typeface="Muli"/>
            </a:endParaRPr>
          </a:p>
          <a:p>
            <a:pPr marL="1200150" lvl="2" indent="-285750" eaLnBrk="1" hangingPunct="1">
              <a:buFont typeface="Arial" panose="020B0604020202020204" pitchFamily="34" charset="0"/>
              <a:buChar char="•"/>
            </a:pPr>
            <a:endParaRPr lang="en-US" altLang="en-US" dirty="0">
              <a:solidFill>
                <a:srgbClr val="FFC000"/>
              </a:solidFill>
              <a:latin typeface="Muli"/>
            </a:endParaRPr>
          </a:p>
          <a:p>
            <a:pPr lvl="2" eaLnBrk="1" hangingPunct="1"/>
            <a:endParaRPr lang="en-US" altLang="en-US" dirty="0">
              <a:solidFill>
                <a:srgbClr val="FFC000"/>
              </a:solidFill>
              <a:latin typeface="Muli"/>
            </a:endParaRPr>
          </a:p>
          <a:p>
            <a:pPr lvl="1" eaLnBrk="1" hangingPunct="1"/>
            <a:endParaRPr lang="en-US" dirty="0">
              <a:solidFill>
                <a:srgbClr val="FFC000"/>
              </a:solidFill>
              <a:latin typeface="Muli"/>
            </a:endParaRPr>
          </a:p>
          <a:p>
            <a:pPr lvl="1" eaLnBrk="1" hangingPunct="1"/>
            <a:endParaRPr lang="en-US" dirty="0">
              <a:solidFill>
                <a:srgbClr val="FFC000"/>
              </a:solidFill>
              <a:latin typeface="Mul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152E7E-2239-EC53-8F92-35C773E84258}"/>
              </a:ext>
            </a:extLst>
          </p:cNvPr>
          <p:cNvSpPr txBox="1"/>
          <p:nvPr/>
        </p:nvSpPr>
        <p:spPr>
          <a:xfrm>
            <a:off x="1344168" y="-107443"/>
            <a:ext cx="7799832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19BBD5"/>
                </a:solidFill>
                <a:latin typeface="Nixie One"/>
                <a:sym typeface="Nixie One"/>
              </a:rPr>
              <a:t>	Return Only Some Fields</a:t>
            </a:r>
          </a:p>
          <a:p>
            <a:endParaRPr lang="en-US" sz="2800" dirty="0">
              <a:solidFill>
                <a:srgbClr val="19BBD5"/>
              </a:solidFill>
              <a:latin typeface="Nixie One"/>
              <a:sym typeface="Nixie One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C000"/>
                </a:solidFill>
                <a:latin typeface="Muli"/>
                <a:sym typeface="Nixie One"/>
              </a:rPr>
              <a:t>The first parameter of the find() method is a query object which specifies the documents to be selected.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>
              <a:solidFill>
                <a:srgbClr val="FFC000"/>
              </a:solidFill>
              <a:latin typeface="Muli"/>
              <a:sym typeface="Nixie One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C000"/>
                </a:solidFill>
                <a:latin typeface="Muli"/>
                <a:sym typeface="Nixie One"/>
              </a:rPr>
              <a:t> In this example we use an empty query object, which selects all documents (entries) in the collection</a:t>
            </a:r>
          </a:p>
          <a:p>
            <a:pPr algn="just"/>
            <a:endParaRPr lang="en-US" dirty="0">
              <a:solidFill>
                <a:srgbClr val="FFC000"/>
              </a:solidFill>
              <a:latin typeface="Muli"/>
              <a:sym typeface="Nixie One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C000"/>
                </a:solidFill>
                <a:latin typeface="Muli"/>
              </a:rPr>
              <a:t>The second parameter of the find() method is an object describing which fields to include in the result.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>
              <a:solidFill>
                <a:srgbClr val="FFC000"/>
              </a:solidFill>
              <a:latin typeface="Muli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C000"/>
                </a:solidFill>
                <a:latin typeface="Muli"/>
              </a:rPr>
              <a:t>This parameter is optional, and if omitted, all fields will be included in the result.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>
              <a:solidFill>
                <a:srgbClr val="FFC000"/>
              </a:solidFill>
              <a:latin typeface="Muli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C000"/>
                </a:solidFill>
                <a:latin typeface="Muli"/>
              </a:rPr>
              <a:t>Example : Return only the names and addresses, not the _ids</a:t>
            </a:r>
            <a:endParaRPr lang="en-CA" dirty="0">
              <a:solidFill>
                <a:srgbClr val="FFC000"/>
              </a:solidFill>
              <a:latin typeface="Muli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E5D0C21-8F0D-0D2B-D2D0-3B3601B2BA9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675" t="54745" r="27976" b="38546"/>
          <a:stretch/>
        </p:blipFill>
        <p:spPr>
          <a:xfrm>
            <a:off x="669052" y="3295500"/>
            <a:ext cx="7524917" cy="55306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6E991D5-43F1-12EB-C43D-4D84124E4F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44168" y="3959706"/>
            <a:ext cx="4934369" cy="492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rgbClr val="FFC000"/>
                </a:solidFill>
                <a:latin typeface="Muli"/>
              </a:rPr>
              <a:t>Print all fields except “Age”</a:t>
            </a:r>
          </a:p>
          <a:p>
            <a:pPr lvl="0"/>
            <a:r>
              <a:rPr lang="en-US" altLang="en-US" sz="1200" dirty="0">
                <a:solidFill>
                  <a:srgbClr val="C6DAEC"/>
                </a:solidFill>
                <a:latin typeface="Muli"/>
                <a:ea typeface="Muli"/>
                <a:cs typeface="Muli"/>
              </a:rPr>
              <a:t> 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26D5C3B-6B85-DFDB-85CA-B547D8C2D93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644" t="55409" r="46840" b="37134"/>
          <a:stretch/>
        </p:blipFill>
        <p:spPr>
          <a:xfrm>
            <a:off x="2179640" y="4322704"/>
            <a:ext cx="4719058" cy="590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305524"/>
      </p:ext>
    </p:extLst>
  </p:cSld>
  <p:clrMapOvr>
    <a:masterClrMapping/>
  </p:clrMapOvr>
  <p:transition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9" name="Shape 1449"/>
          <p:cNvGrpSpPr/>
          <p:nvPr/>
        </p:nvGrpSpPr>
        <p:grpSpPr>
          <a:xfrm flipH="1">
            <a:off x="-188453" y="1015816"/>
            <a:ext cx="1844153" cy="1594438"/>
            <a:chOff x="4088875" y="1431100"/>
            <a:chExt cx="3293000" cy="2852775"/>
          </a:xfrm>
        </p:grpSpPr>
        <p:sp>
          <p:nvSpPr>
            <p:cNvPr id="1450" name="Shape 1450"/>
            <p:cNvSpPr/>
            <p:nvPr/>
          </p:nvSpPr>
          <p:spPr>
            <a:xfrm>
              <a:off x="4831475" y="4136025"/>
              <a:ext cx="157950" cy="147850"/>
            </a:xfrm>
            <a:custGeom>
              <a:avLst/>
              <a:gdLst/>
              <a:ahLst/>
              <a:cxnLst/>
              <a:rect l="0" t="0" r="0" b="0"/>
              <a:pathLst>
                <a:path w="6318" h="5914" extrusionOk="0">
                  <a:moveTo>
                    <a:pt x="404" y="0"/>
                  </a:moveTo>
                  <a:lnTo>
                    <a:pt x="1" y="269"/>
                  </a:lnTo>
                  <a:lnTo>
                    <a:pt x="3227" y="5914"/>
                  </a:lnTo>
                  <a:lnTo>
                    <a:pt x="6318" y="5914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0E2C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51" name="Shape 1451"/>
            <p:cNvSpPr/>
            <p:nvPr/>
          </p:nvSpPr>
          <p:spPr>
            <a:xfrm>
              <a:off x="4697075" y="3907525"/>
              <a:ext cx="389800" cy="376350"/>
            </a:xfrm>
            <a:custGeom>
              <a:avLst/>
              <a:gdLst/>
              <a:ahLst/>
              <a:cxnLst/>
              <a:rect l="0" t="0" r="0" b="0"/>
              <a:pathLst>
                <a:path w="15592" h="15054" extrusionOk="0">
                  <a:moveTo>
                    <a:pt x="538" y="0"/>
                  </a:moveTo>
                  <a:lnTo>
                    <a:pt x="1" y="269"/>
                  </a:lnTo>
                  <a:lnTo>
                    <a:pt x="5377" y="9543"/>
                  </a:lnTo>
                  <a:lnTo>
                    <a:pt x="11022" y="15054"/>
                  </a:lnTo>
                  <a:lnTo>
                    <a:pt x="15592" y="15054"/>
                  </a:lnTo>
                  <a:lnTo>
                    <a:pt x="538" y="0"/>
                  </a:lnTo>
                  <a:close/>
                </a:path>
              </a:pathLst>
            </a:custGeom>
            <a:solidFill>
              <a:srgbClr val="01E0C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52" name="Shape 1452"/>
            <p:cNvSpPr/>
            <p:nvPr/>
          </p:nvSpPr>
          <p:spPr>
            <a:xfrm>
              <a:off x="4566025" y="3675675"/>
              <a:ext cx="618300" cy="608200"/>
            </a:xfrm>
            <a:custGeom>
              <a:avLst/>
              <a:gdLst/>
              <a:ahLst/>
              <a:cxnLst/>
              <a:rect l="0" t="0" r="0" b="0"/>
              <a:pathLst>
                <a:path w="24732" h="24328" extrusionOk="0">
                  <a:moveTo>
                    <a:pt x="404" y="0"/>
                  </a:moveTo>
                  <a:lnTo>
                    <a:pt x="1" y="404"/>
                  </a:lnTo>
                  <a:lnTo>
                    <a:pt x="5377" y="9543"/>
                  </a:lnTo>
                  <a:lnTo>
                    <a:pt x="20027" y="24328"/>
                  </a:lnTo>
                  <a:lnTo>
                    <a:pt x="24732" y="24328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2DFC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53" name="Shape 1453"/>
            <p:cNvSpPr/>
            <p:nvPr/>
          </p:nvSpPr>
          <p:spPr>
            <a:xfrm>
              <a:off x="4434975" y="3447175"/>
              <a:ext cx="846800" cy="836700"/>
            </a:xfrm>
            <a:custGeom>
              <a:avLst/>
              <a:gdLst/>
              <a:ahLst/>
              <a:cxnLst/>
              <a:rect l="0" t="0" r="0" b="0"/>
              <a:pathLst>
                <a:path w="33872" h="33468" extrusionOk="0">
                  <a:moveTo>
                    <a:pt x="404" y="1"/>
                  </a:moveTo>
                  <a:lnTo>
                    <a:pt x="1" y="270"/>
                  </a:lnTo>
                  <a:lnTo>
                    <a:pt x="5243" y="9544"/>
                  </a:lnTo>
                  <a:lnTo>
                    <a:pt x="29167" y="33468"/>
                  </a:lnTo>
                  <a:lnTo>
                    <a:pt x="33871" y="33468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3DDC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54" name="Shape 1454"/>
            <p:cNvSpPr/>
            <p:nvPr/>
          </p:nvSpPr>
          <p:spPr>
            <a:xfrm>
              <a:off x="4300575" y="3218700"/>
              <a:ext cx="1078650" cy="1065175"/>
            </a:xfrm>
            <a:custGeom>
              <a:avLst/>
              <a:gdLst/>
              <a:ahLst/>
              <a:cxnLst/>
              <a:rect l="0" t="0" r="0" b="0"/>
              <a:pathLst>
                <a:path w="43146" h="42607" extrusionOk="0">
                  <a:moveTo>
                    <a:pt x="404" y="0"/>
                  </a:moveTo>
                  <a:lnTo>
                    <a:pt x="0" y="269"/>
                  </a:lnTo>
                  <a:lnTo>
                    <a:pt x="5377" y="9543"/>
                  </a:lnTo>
                  <a:lnTo>
                    <a:pt x="38441" y="42607"/>
                  </a:lnTo>
                  <a:lnTo>
                    <a:pt x="43145" y="42607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4DBC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55" name="Shape 1455"/>
            <p:cNvSpPr/>
            <p:nvPr/>
          </p:nvSpPr>
          <p:spPr>
            <a:xfrm>
              <a:off x="4169525" y="2990200"/>
              <a:ext cx="1307150" cy="1293675"/>
            </a:xfrm>
            <a:custGeom>
              <a:avLst/>
              <a:gdLst/>
              <a:ahLst/>
              <a:cxnLst/>
              <a:rect l="0" t="0" r="0" b="0"/>
              <a:pathLst>
                <a:path w="52286" h="51747" extrusionOk="0">
                  <a:moveTo>
                    <a:pt x="404" y="1"/>
                  </a:moveTo>
                  <a:lnTo>
                    <a:pt x="1" y="269"/>
                  </a:lnTo>
                  <a:lnTo>
                    <a:pt x="5242" y="9409"/>
                  </a:lnTo>
                  <a:lnTo>
                    <a:pt x="47581" y="51747"/>
                  </a:lnTo>
                  <a:lnTo>
                    <a:pt x="52285" y="51747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6D9C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56" name="Shape 1456"/>
            <p:cNvSpPr/>
            <p:nvPr/>
          </p:nvSpPr>
          <p:spPr>
            <a:xfrm>
              <a:off x="4088875" y="2822200"/>
              <a:ext cx="1481875" cy="1461675"/>
            </a:xfrm>
            <a:custGeom>
              <a:avLst/>
              <a:gdLst/>
              <a:ahLst/>
              <a:cxnLst/>
              <a:rect l="0" t="0" r="0" b="0"/>
              <a:pathLst>
                <a:path w="59275" h="58467" extrusionOk="0">
                  <a:moveTo>
                    <a:pt x="807" y="0"/>
                  </a:moveTo>
                  <a:lnTo>
                    <a:pt x="1" y="1479"/>
                  </a:lnTo>
                  <a:lnTo>
                    <a:pt x="3227" y="6989"/>
                  </a:lnTo>
                  <a:lnTo>
                    <a:pt x="54705" y="58467"/>
                  </a:lnTo>
                  <a:lnTo>
                    <a:pt x="59274" y="58467"/>
                  </a:lnTo>
                  <a:lnTo>
                    <a:pt x="807" y="0"/>
                  </a:lnTo>
                  <a:close/>
                </a:path>
              </a:pathLst>
            </a:custGeom>
            <a:solidFill>
              <a:srgbClr val="07D8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57" name="Shape 1457"/>
            <p:cNvSpPr/>
            <p:nvPr/>
          </p:nvSpPr>
          <p:spPr>
            <a:xfrm>
              <a:off x="4102325" y="2761700"/>
              <a:ext cx="1565875" cy="1522175"/>
            </a:xfrm>
            <a:custGeom>
              <a:avLst/>
              <a:gdLst/>
              <a:ahLst/>
              <a:cxnLst/>
              <a:rect l="0" t="0" r="0" b="0"/>
              <a:pathLst>
                <a:path w="62635" h="60887" extrusionOk="0">
                  <a:moveTo>
                    <a:pt x="1748" y="1"/>
                  </a:moveTo>
                  <a:lnTo>
                    <a:pt x="0" y="2823"/>
                  </a:lnTo>
                  <a:lnTo>
                    <a:pt x="58064" y="60887"/>
                  </a:lnTo>
                  <a:lnTo>
                    <a:pt x="62634" y="60887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8D6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58" name="Shape 1458"/>
            <p:cNvSpPr/>
            <p:nvPr/>
          </p:nvSpPr>
          <p:spPr>
            <a:xfrm>
              <a:off x="4139275" y="2697875"/>
              <a:ext cx="1626375" cy="1586000"/>
            </a:xfrm>
            <a:custGeom>
              <a:avLst/>
              <a:gdLst/>
              <a:ahLst/>
              <a:cxnLst/>
              <a:rect l="0" t="0" r="0" b="0"/>
              <a:pathLst>
                <a:path w="65055" h="63440" extrusionOk="0">
                  <a:moveTo>
                    <a:pt x="1614" y="0"/>
                  </a:moveTo>
                  <a:lnTo>
                    <a:pt x="1" y="2957"/>
                  </a:lnTo>
                  <a:lnTo>
                    <a:pt x="60484" y="63440"/>
                  </a:lnTo>
                  <a:lnTo>
                    <a:pt x="65054" y="63440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09D4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59" name="Shape 1459"/>
            <p:cNvSpPr/>
            <p:nvPr/>
          </p:nvSpPr>
          <p:spPr>
            <a:xfrm>
              <a:off x="4172900" y="2637375"/>
              <a:ext cx="1690175" cy="1646500"/>
            </a:xfrm>
            <a:custGeom>
              <a:avLst/>
              <a:gdLst/>
              <a:ahLst/>
              <a:cxnLst/>
              <a:rect l="0" t="0" r="0" b="0"/>
              <a:pathLst>
                <a:path w="67607" h="65860" extrusionOk="0">
                  <a:moveTo>
                    <a:pt x="1747" y="1"/>
                  </a:moveTo>
                  <a:lnTo>
                    <a:pt x="0" y="2958"/>
                  </a:lnTo>
                  <a:lnTo>
                    <a:pt x="62903" y="65860"/>
                  </a:lnTo>
                  <a:lnTo>
                    <a:pt x="67607" y="65860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0AD3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60" name="Shape 1460"/>
            <p:cNvSpPr/>
            <p:nvPr/>
          </p:nvSpPr>
          <p:spPr>
            <a:xfrm>
              <a:off x="4209850" y="2576900"/>
              <a:ext cx="1750675" cy="1706975"/>
            </a:xfrm>
            <a:custGeom>
              <a:avLst/>
              <a:gdLst/>
              <a:ahLst/>
              <a:cxnLst/>
              <a:rect l="0" t="0" r="0" b="0"/>
              <a:pathLst>
                <a:path w="70027" h="68279" extrusionOk="0">
                  <a:moveTo>
                    <a:pt x="1613" y="1"/>
                  </a:moveTo>
                  <a:lnTo>
                    <a:pt x="0" y="2823"/>
                  </a:lnTo>
                  <a:lnTo>
                    <a:pt x="65322" y="68279"/>
                  </a:lnTo>
                  <a:lnTo>
                    <a:pt x="70027" y="68279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0BD1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61" name="Shape 1461"/>
            <p:cNvSpPr/>
            <p:nvPr/>
          </p:nvSpPr>
          <p:spPr>
            <a:xfrm>
              <a:off x="4243450" y="2513050"/>
              <a:ext cx="1814525" cy="1770825"/>
            </a:xfrm>
            <a:custGeom>
              <a:avLst/>
              <a:gdLst/>
              <a:ahLst/>
              <a:cxnLst/>
              <a:rect l="0" t="0" r="0" b="0"/>
              <a:pathLst>
                <a:path w="72581" h="70833" extrusionOk="0">
                  <a:moveTo>
                    <a:pt x="1748" y="1"/>
                  </a:moveTo>
                  <a:lnTo>
                    <a:pt x="1" y="2958"/>
                  </a:lnTo>
                  <a:lnTo>
                    <a:pt x="67876" y="70833"/>
                  </a:lnTo>
                  <a:lnTo>
                    <a:pt x="72581" y="70833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CCF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62" name="Shape 1462"/>
            <p:cNvSpPr/>
            <p:nvPr/>
          </p:nvSpPr>
          <p:spPr>
            <a:xfrm>
              <a:off x="4280425" y="2452575"/>
              <a:ext cx="1875000" cy="1831300"/>
            </a:xfrm>
            <a:custGeom>
              <a:avLst/>
              <a:gdLst/>
              <a:ahLst/>
              <a:cxnLst/>
              <a:rect l="0" t="0" r="0" b="0"/>
              <a:pathLst>
                <a:path w="75000" h="73252" extrusionOk="0">
                  <a:moveTo>
                    <a:pt x="1613" y="1"/>
                  </a:moveTo>
                  <a:lnTo>
                    <a:pt x="0" y="2957"/>
                  </a:lnTo>
                  <a:lnTo>
                    <a:pt x="70295" y="73252"/>
                  </a:lnTo>
                  <a:lnTo>
                    <a:pt x="74999" y="73252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0DCDC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63" name="Shape 1463"/>
            <p:cNvSpPr/>
            <p:nvPr/>
          </p:nvSpPr>
          <p:spPr>
            <a:xfrm>
              <a:off x="4314025" y="2392100"/>
              <a:ext cx="1935475" cy="1891775"/>
            </a:xfrm>
            <a:custGeom>
              <a:avLst/>
              <a:gdLst/>
              <a:ahLst/>
              <a:cxnLst/>
              <a:rect l="0" t="0" r="0" b="0"/>
              <a:pathLst>
                <a:path w="77419" h="75671" extrusionOk="0">
                  <a:moveTo>
                    <a:pt x="1747" y="0"/>
                  </a:moveTo>
                  <a:lnTo>
                    <a:pt x="0" y="2957"/>
                  </a:lnTo>
                  <a:lnTo>
                    <a:pt x="72849" y="75671"/>
                  </a:lnTo>
                  <a:lnTo>
                    <a:pt x="77419" y="75671"/>
                  </a:lnTo>
                  <a:lnTo>
                    <a:pt x="1747" y="0"/>
                  </a:lnTo>
                  <a:close/>
                </a:path>
              </a:pathLst>
            </a:custGeom>
            <a:solidFill>
              <a:srgbClr val="0ECC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64" name="Shape 1464"/>
            <p:cNvSpPr/>
            <p:nvPr/>
          </p:nvSpPr>
          <p:spPr>
            <a:xfrm>
              <a:off x="4350975" y="2328250"/>
              <a:ext cx="1995975" cy="1955625"/>
            </a:xfrm>
            <a:custGeom>
              <a:avLst/>
              <a:gdLst/>
              <a:ahLst/>
              <a:cxnLst/>
              <a:rect l="0" t="0" r="0" b="0"/>
              <a:pathLst>
                <a:path w="79839" h="78225" extrusionOk="0">
                  <a:moveTo>
                    <a:pt x="1748" y="1"/>
                  </a:moveTo>
                  <a:lnTo>
                    <a:pt x="1" y="2957"/>
                  </a:lnTo>
                  <a:lnTo>
                    <a:pt x="75269" y="78225"/>
                  </a:lnTo>
                  <a:lnTo>
                    <a:pt x="79839" y="7822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0CA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65" name="Shape 1465"/>
            <p:cNvSpPr/>
            <p:nvPr/>
          </p:nvSpPr>
          <p:spPr>
            <a:xfrm>
              <a:off x="4384575" y="2267775"/>
              <a:ext cx="2059825" cy="2016100"/>
            </a:xfrm>
            <a:custGeom>
              <a:avLst/>
              <a:gdLst/>
              <a:ahLst/>
              <a:cxnLst/>
              <a:rect l="0" t="0" r="0" b="0"/>
              <a:pathLst>
                <a:path w="82393" h="80644" extrusionOk="0">
                  <a:moveTo>
                    <a:pt x="1748" y="0"/>
                  </a:moveTo>
                  <a:lnTo>
                    <a:pt x="1" y="2957"/>
                  </a:lnTo>
                  <a:lnTo>
                    <a:pt x="77823" y="80644"/>
                  </a:lnTo>
                  <a:lnTo>
                    <a:pt x="82392" y="8064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1C8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66" name="Shape 1466"/>
            <p:cNvSpPr/>
            <p:nvPr/>
          </p:nvSpPr>
          <p:spPr>
            <a:xfrm>
              <a:off x="4421550" y="2207275"/>
              <a:ext cx="2120300" cy="2076600"/>
            </a:xfrm>
            <a:custGeom>
              <a:avLst/>
              <a:gdLst/>
              <a:ahLst/>
              <a:cxnLst/>
              <a:rect l="0" t="0" r="0" b="0"/>
              <a:pathLst>
                <a:path w="84812" h="83064" extrusionOk="0">
                  <a:moveTo>
                    <a:pt x="1747" y="1"/>
                  </a:moveTo>
                  <a:lnTo>
                    <a:pt x="0" y="2958"/>
                  </a:lnTo>
                  <a:lnTo>
                    <a:pt x="80107" y="83064"/>
                  </a:lnTo>
                  <a:lnTo>
                    <a:pt x="84811" y="83064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12C7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67" name="Shape 1467"/>
            <p:cNvSpPr/>
            <p:nvPr/>
          </p:nvSpPr>
          <p:spPr>
            <a:xfrm>
              <a:off x="4458500" y="2146800"/>
              <a:ext cx="2130375" cy="2137075"/>
            </a:xfrm>
            <a:custGeom>
              <a:avLst/>
              <a:gdLst/>
              <a:ahLst/>
              <a:cxnLst/>
              <a:rect l="0" t="0" r="0" b="0"/>
              <a:pathLst>
                <a:path w="85215" h="85483" extrusionOk="0">
                  <a:moveTo>
                    <a:pt x="1614" y="1"/>
                  </a:moveTo>
                  <a:lnTo>
                    <a:pt x="1" y="2823"/>
                  </a:lnTo>
                  <a:lnTo>
                    <a:pt x="82527" y="85483"/>
                  </a:lnTo>
                  <a:lnTo>
                    <a:pt x="84005" y="85483"/>
                  </a:lnTo>
                  <a:lnTo>
                    <a:pt x="85215" y="83467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13C5D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68" name="Shape 1468"/>
            <p:cNvSpPr/>
            <p:nvPr/>
          </p:nvSpPr>
          <p:spPr>
            <a:xfrm>
              <a:off x="4492100" y="2082950"/>
              <a:ext cx="2133750" cy="2163975"/>
            </a:xfrm>
            <a:custGeom>
              <a:avLst/>
              <a:gdLst/>
              <a:ahLst/>
              <a:cxnLst/>
              <a:rect l="0" t="0" r="0" b="0"/>
              <a:pathLst>
                <a:path w="85350" h="86559" extrusionOk="0">
                  <a:moveTo>
                    <a:pt x="1748" y="1"/>
                  </a:moveTo>
                  <a:lnTo>
                    <a:pt x="1" y="2958"/>
                  </a:lnTo>
                  <a:lnTo>
                    <a:pt x="83602" y="86559"/>
                  </a:lnTo>
                  <a:lnTo>
                    <a:pt x="85349" y="83602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4C3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69" name="Shape 1469"/>
            <p:cNvSpPr/>
            <p:nvPr/>
          </p:nvSpPr>
          <p:spPr>
            <a:xfrm>
              <a:off x="4529075" y="2022475"/>
              <a:ext cx="2130375" cy="2163975"/>
            </a:xfrm>
            <a:custGeom>
              <a:avLst/>
              <a:gdLst/>
              <a:ahLst/>
              <a:cxnLst/>
              <a:rect l="0" t="0" r="0" b="0"/>
              <a:pathLst>
                <a:path w="85215" h="86559" extrusionOk="0">
                  <a:moveTo>
                    <a:pt x="1613" y="1"/>
                  </a:moveTo>
                  <a:lnTo>
                    <a:pt x="0" y="2957"/>
                  </a:lnTo>
                  <a:lnTo>
                    <a:pt x="83467" y="86558"/>
                  </a:lnTo>
                  <a:lnTo>
                    <a:pt x="85214" y="83601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5C1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70" name="Shape 1470"/>
            <p:cNvSpPr/>
            <p:nvPr/>
          </p:nvSpPr>
          <p:spPr>
            <a:xfrm>
              <a:off x="4562675" y="1962000"/>
              <a:ext cx="2133725" cy="2160600"/>
            </a:xfrm>
            <a:custGeom>
              <a:avLst/>
              <a:gdLst/>
              <a:ahLst/>
              <a:cxnLst/>
              <a:rect l="0" t="0" r="0" b="0"/>
              <a:pathLst>
                <a:path w="85349" h="86424" extrusionOk="0">
                  <a:moveTo>
                    <a:pt x="1748" y="0"/>
                  </a:moveTo>
                  <a:lnTo>
                    <a:pt x="0" y="2957"/>
                  </a:lnTo>
                  <a:lnTo>
                    <a:pt x="83602" y="86424"/>
                  </a:lnTo>
                  <a:lnTo>
                    <a:pt x="85349" y="83467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6C0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71" name="Shape 1471"/>
            <p:cNvSpPr/>
            <p:nvPr/>
          </p:nvSpPr>
          <p:spPr>
            <a:xfrm>
              <a:off x="4599625" y="1898150"/>
              <a:ext cx="2130375" cy="2163975"/>
            </a:xfrm>
            <a:custGeom>
              <a:avLst/>
              <a:gdLst/>
              <a:ahLst/>
              <a:cxnLst/>
              <a:rect l="0" t="0" r="0" b="0"/>
              <a:pathLst>
                <a:path w="85215" h="86559" extrusionOk="0">
                  <a:moveTo>
                    <a:pt x="1614" y="0"/>
                  </a:moveTo>
                  <a:lnTo>
                    <a:pt x="1" y="2957"/>
                  </a:lnTo>
                  <a:lnTo>
                    <a:pt x="83602" y="86558"/>
                  </a:lnTo>
                  <a:lnTo>
                    <a:pt x="85215" y="8360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7BE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72" name="Shape 1472"/>
            <p:cNvSpPr/>
            <p:nvPr/>
          </p:nvSpPr>
          <p:spPr>
            <a:xfrm>
              <a:off x="4633225" y="1837675"/>
              <a:ext cx="2133750" cy="2163950"/>
            </a:xfrm>
            <a:custGeom>
              <a:avLst/>
              <a:gdLst/>
              <a:ahLst/>
              <a:cxnLst/>
              <a:rect l="0" t="0" r="0" b="0"/>
              <a:pathLst>
                <a:path w="85350" h="86558" extrusionOk="0">
                  <a:moveTo>
                    <a:pt x="1748" y="0"/>
                  </a:moveTo>
                  <a:lnTo>
                    <a:pt x="1" y="2957"/>
                  </a:lnTo>
                  <a:lnTo>
                    <a:pt x="83602" y="86558"/>
                  </a:lnTo>
                  <a:lnTo>
                    <a:pt x="85349" y="83601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8BCD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73" name="Shape 1473"/>
            <p:cNvSpPr/>
            <p:nvPr/>
          </p:nvSpPr>
          <p:spPr>
            <a:xfrm>
              <a:off x="4670200" y="1777175"/>
              <a:ext cx="2130375" cy="2160625"/>
            </a:xfrm>
            <a:custGeom>
              <a:avLst/>
              <a:gdLst/>
              <a:ahLst/>
              <a:cxnLst/>
              <a:rect l="0" t="0" r="0" b="0"/>
              <a:pathLst>
                <a:path w="85215" h="86425" extrusionOk="0">
                  <a:moveTo>
                    <a:pt x="1748" y="1"/>
                  </a:moveTo>
                  <a:lnTo>
                    <a:pt x="0" y="2958"/>
                  </a:lnTo>
                  <a:lnTo>
                    <a:pt x="83602" y="86424"/>
                  </a:lnTo>
                  <a:lnTo>
                    <a:pt x="85215" y="83467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9B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74" name="Shape 1474"/>
            <p:cNvSpPr/>
            <p:nvPr/>
          </p:nvSpPr>
          <p:spPr>
            <a:xfrm>
              <a:off x="4707150" y="1713350"/>
              <a:ext cx="2130375" cy="2163950"/>
            </a:xfrm>
            <a:custGeom>
              <a:avLst/>
              <a:gdLst/>
              <a:ahLst/>
              <a:cxnLst/>
              <a:rect l="0" t="0" r="0" b="0"/>
              <a:pathLst>
                <a:path w="85215" h="86558" extrusionOk="0">
                  <a:moveTo>
                    <a:pt x="1614" y="0"/>
                  </a:moveTo>
                  <a:lnTo>
                    <a:pt x="1" y="2957"/>
                  </a:lnTo>
                  <a:lnTo>
                    <a:pt x="83468" y="86558"/>
                  </a:lnTo>
                  <a:lnTo>
                    <a:pt x="85215" y="8360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BB9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75" name="Shape 1475"/>
            <p:cNvSpPr/>
            <p:nvPr/>
          </p:nvSpPr>
          <p:spPr>
            <a:xfrm>
              <a:off x="4740750" y="1652850"/>
              <a:ext cx="2130400" cy="2163975"/>
            </a:xfrm>
            <a:custGeom>
              <a:avLst/>
              <a:gdLst/>
              <a:ahLst/>
              <a:cxnLst/>
              <a:rect l="0" t="0" r="0" b="0"/>
              <a:pathLst>
                <a:path w="85216" h="86559" extrusionOk="0">
                  <a:moveTo>
                    <a:pt x="1748" y="1"/>
                  </a:moveTo>
                  <a:lnTo>
                    <a:pt x="1" y="2958"/>
                  </a:lnTo>
                  <a:lnTo>
                    <a:pt x="83602" y="86559"/>
                  </a:lnTo>
                  <a:lnTo>
                    <a:pt x="85215" y="83602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CB7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76" name="Shape 1476"/>
            <p:cNvSpPr/>
            <p:nvPr/>
          </p:nvSpPr>
          <p:spPr>
            <a:xfrm>
              <a:off x="4777725" y="1592375"/>
              <a:ext cx="2130375" cy="2160600"/>
            </a:xfrm>
            <a:custGeom>
              <a:avLst/>
              <a:gdLst/>
              <a:ahLst/>
              <a:cxnLst/>
              <a:rect l="0" t="0" r="0" b="0"/>
              <a:pathLst>
                <a:path w="85215" h="86424" extrusionOk="0">
                  <a:moveTo>
                    <a:pt x="1613" y="1"/>
                  </a:moveTo>
                  <a:lnTo>
                    <a:pt x="0" y="2957"/>
                  </a:lnTo>
                  <a:lnTo>
                    <a:pt x="83467" y="86424"/>
                  </a:lnTo>
                  <a:lnTo>
                    <a:pt x="85215" y="83601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DB5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77" name="Shape 1477"/>
            <p:cNvSpPr/>
            <p:nvPr/>
          </p:nvSpPr>
          <p:spPr>
            <a:xfrm>
              <a:off x="4811325" y="1531900"/>
              <a:ext cx="2133750" cy="2160600"/>
            </a:xfrm>
            <a:custGeom>
              <a:avLst/>
              <a:gdLst/>
              <a:ahLst/>
              <a:cxnLst/>
              <a:rect l="0" t="0" r="0" b="0"/>
              <a:pathLst>
                <a:path w="85350" h="86424" extrusionOk="0">
                  <a:moveTo>
                    <a:pt x="1748" y="0"/>
                  </a:moveTo>
                  <a:lnTo>
                    <a:pt x="0" y="2823"/>
                  </a:lnTo>
                  <a:lnTo>
                    <a:pt x="83602" y="86423"/>
                  </a:lnTo>
                  <a:lnTo>
                    <a:pt x="85349" y="83467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EB4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78" name="Shape 1478"/>
            <p:cNvSpPr/>
            <p:nvPr/>
          </p:nvSpPr>
          <p:spPr>
            <a:xfrm>
              <a:off x="4848275" y="1468050"/>
              <a:ext cx="2130400" cy="2163975"/>
            </a:xfrm>
            <a:custGeom>
              <a:avLst/>
              <a:gdLst/>
              <a:ahLst/>
              <a:cxnLst/>
              <a:rect l="0" t="0" r="0" b="0"/>
              <a:pathLst>
                <a:path w="85216" h="86559" extrusionOk="0">
                  <a:moveTo>
                    <a:pt x="1614" y="0"/>
                  </a:moveTo>
                  <a:lnTo>
                    <a:pt x="1" y="2957"/>
                  </a:lnTo>
                  <a:lnTo>
                    <a:pt x="83602" y="86558"/>
                  </a:lnTo>
                  <a:lnTo>
                    <a:pt x="85215" y="8360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FB2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79" name="Shape 1479"/>
            <p:cNvSpPr/>
            <p:nvPr/>
          </p:nvSpPr>
          <p:spPr>
            <a:xfrm>
              <a:off x="4881875" y="1431100"/>
              <a:ext cx="2133750" cy="2140425"/>
            </a:xfrm>
            <a:custGeom>
              <a:avLst/>
              <a:gdLst/>
              <a:ahLst/>
              <a:cxnLst/>
              <a:rect l="0" t="0" r="0" b="0"/>
              <a:pathLst>
                <a:path w="85350" h="85617" extrusionOk="0">
                  <a:moveTo>
                    <a:pt x="1211" y="0"/>
                  </a:moveTo>
                  <a:lnTo>
                    <a:pt x="1" y="2016"/>
                  </a:lnTo>
                  <a:lnTo>
                    <a:pt x="83602" y="85617"/>
                  </a:lnTo>
                  <a:lnTo>
                    <a:pt x="85350" y="82660"/>
                  </a:lnTo>
                  <a:lnTo>
                    <a:pt x="2689" y="0"/>
                  </a:lnTo>
                  <a:close/>
                </a:path>
              </a:pathLst>
            </a:custGeom>
            <a:solidFill>
              <a:srgbClr val="20B0D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80" name="Shape 1480"/>
            <p:cNvSpPr/>
            <p:nvPr/>
          </p:nvSpPr>
          <p:spPr>
            <a:xfrm>
              <a:off x="4928925" y="1431100"/>
              <a:ext cx="2120300" cy="2076600"/>
            </a:xfrm>
            <a:custGeom>
              <a:avLst/>
              <a:gdLst/>
              <a:ahLst/>
              <a:cxnLst/>
              <a:rect l="0" t="0" r="0" b="0"/>
              <a:pathLst>
                <a:path w="84812" h="83064" extrusionOk="0">
                  <a:moveTo>
                    <a:pt x="1" y="0"/>
                  </a:moveTo>
                  <a:lnTo>
                    <a:pt x="83199" y="83063"/>
                  </a:lnTo>
                  <a:lnTo>
                    <a:pt x="84812" y="80106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1AE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81" name="Shape 1481"/>
            <p:cNvSpPr/>
            <p:nvPr/>
          </p:nvSpPr>
          <p:spPr>
            <a:xfrm>
              <a:off x="5026375" y="1431100"/>
              <a:ext cx="2059825" cy="2016100"/>
            </a:xfrm>
            <a:custGeom>
              <a:avLst/>
              <a:gdLst/>
              <a:ahLst/>
              <a:cxnLst/>
              <a:rect l="0" t="0" r="0" b="0"/>
              <a:pathLst>
                <a:path w="82393" h="80644" extrusionOk="0">
                  <a:moveTo>
                    <a:pt x="0" y="0"/>
                  </a:moveTo>
                  <a:lnTo>
                    <a:pt x="80645" y="80644"/>
                  </a:lnTo>
                  <a:lnTo>
                    <a:pt x="82392" y="77687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2AD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82" name="Shape 1482"/>
            <p:cNvSpPr/>
            <p:nvPr/>
          </p:nvSpPr>
          <p:spPr>
            <a:xfrm>
              <a:off x="5123825" y="1431100"/>
              <a:ext cx="1995975" cy="1955625"/>
            </a:xfrm>
            <a:custGeom>
              <a:avLst/>
              <a:gdLst/>
              <a:ahLst/>
              <a:cxnLst/>
              <a:rect l="0" t="0" r="0" b="0"/>
              <a:pathLst>
                <a:path w="79839" h="78225" extrusionOk="0">
                  <a:moveTo>
                    <a:pt x="0" y="0"/>
                  </a:moveTo>
                  <a:lnTo>
                    <a:pt x="78225" y="78225"/>
                  </a:lnTo>
                  <a:lnTo>
                    <a:pt x="79838" y="75268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3AB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83" name="Shape 1483"/>
            <p:cNvSpPr/>
            <p:nvPr/>
          </p:nvSpPr>
          <p:spPr>
            <a:xfrm>
              <a:off x="5221275" y="1431100"/>
              <a:ext cx="1935475" cy="1891775"/>
            </a:xfrm>
            <a:custGeom>
              <a:avLst/>
              <a:gdLst/>
              <a:ahLst/>
              <a:cxnLst/>
              <a:rect l="0" t="0" r="0" b="0"/>
              <a:pathLst>
                <a:path w="77419" h="75671" extrusionOk="0">
                  <a:moveTo>
                    <a:pt x="0" y="0"/>
                  </a:moveTo>
                  <a:lnTo>
                    <a:pt x="75671" y="75671"/>
                  </a:lnTo>
                  <a:lnTo>
                    <a:pt x="77419" y="72714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5A9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84" name="Shape 1484"/>
            <p:cNvSpPr/>
            <p:nvPr/>
          </p:nvSpPr>
          <p:spPr>
            <a:xfrm>
              <a:off x="5318700" y="1431100"/>
              <a:ext cx="1875025" cy="1831300"/>
            </a:xfrm>
            <a:custGeom>
              <a:avLst/>
              <a:gdLst/>
              <a:ahLst/>
              <a:cxnLst/>
              <a:rect l="0" t="0" r="0" b="0"/>
              <a:pathLst>
                <a:path w="75001" h="73252" extrusionOk="0">
                  <a:moveTo>
                    <a:pt x="1" y="0"/>
                  </a:moveTo>
                  <a:lnTo>
                    <a:pt x="73253" y="73251"/>
                  </a:lnTo>
                  <a:lnTo>
                    <a:pt x="75000" y="70295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6A8D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85" name="Shape 1485"/>
            <p:cNvSpPr/>
            <p:nvPr/>
          </p:nvSpPr>
          <p:spPr>
            <a:xfrm>
              <a:off x="5416150" y="1431100"/>
              <a:ext cx="1811175" cy="1770825"/>
            </a:xfrm>
            <a:custGeom>
              <a:avLst/>
              <a:gdLst/>
              <a:ahLst/>
              <a:cxnLst/>
              <a:rect l="0" t="0" r="0" b="0"/>
              <a:pathLst>
                <a:path w="72447" h="70833" extrusionOk="0">
                  <a:moveTo>
                    <a:pt x="1" y="0"/>
                  </a:moveTo>
                  <a:lnTo>
                    <a:pt x="70699" y="70832"/>
                  </a:lnTo>
                  <a:lnTo>
                    <a:pt x="72446" y="67875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7A6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86" name="Shape 1486"/>
            <p:cNvSpPr/>
            <p:nvPr/>
          </p:nvSpPr>
          <p:spPr>
            <a:xfrm>
              <a:off x="5510250" y="1431100"/>
              <a:ext cx="1754025" cy="1706975"/>
            </a:xfrm>
            <a:custGeom>
              <a:avLst/>
              <a:gdLst/>
              <a:ahLst/>
              <a:cxnLst/>
              <a:rect l="0" t="0" r="0" b="0"/>
              <a:pathLst>
                <a:path w="70161" h="68279" extrusionOk="0">
                  <a:moveTo>
                    <a:pt x="0" y="0"/>
                  </a:moveTo>
                  <a:lnTo>
                    <a:pt x="68413" y="68278"/>
                  </a:lnTo>
                  <a:lnTo>
                    <a:pt x="70161" y="65456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28A4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87" name="Shape 1487"/>
            <p:cNvSpPr/>
            <p:nvPr/>
          </p:nvSpPr>
          <p:spPr>
            <a:xfrm>
              <a:off x="5607675" y="1431100"/>
              <a:ext cx="1690200" cy="1646500"/>
            </a:xfrm>
            <a:custGeom>
              <a:avLst/>
              <a:gdLst/>
              <a:ahLst/>
              <a:cxnLst/>
              <a:rect l="0" t="0" r="0" b="0"/>
              <a:pathLst>
                <a:path w="67608" h="65860" extrusionOk="0">
                  <a:moveTo>
                    <a:pt x="1" y="0"/>
                  </a:moveTo>
                  <a:lnTo>
                    <a:pt x="65995" y="65859"/>
                  </a:lnTo>
                  <a:lnTo>
                    <a:pt x="67608" y="62902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9A2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88" name="Shape 1488"/>
            <p:cNvSpPr/>
            <p:nvPr/>
          </p:nvSpPr>
          <p:spPr>
            <a:xfrm>
              <a:off x="5705125" y="1431100"/>
              <a:ext cx="1629725" cy="1586000"/>
            </a:xfrm>
            <a:custGeom>
              <a:avLst/>
              <a:gdLst/>
              <a:ahLst/>
              <a:cxnLst/>
              <a:rect l="0" t="0" r="0" b="0"/>
              <a:pathLst>
                <a:path w="65189" h="63440" extrusionOk="0">
                  <a:moveTo>
                    <a:pt x="1" y="0"/>
                  </a:moveTo>
                  <a:lnTo>
                    <a:pt x="63441" y="63440"/>
                  </a:lnTo>
                  <a:lnTo>
                    <a:pt x="65188" y="60483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AA1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89" name="Shape 1489"/>
            <p:cNvSpPr/>
            <p:nvPr/>
          </p:nvSpPr>
          <p:spPr>
            <a:xfrm>
              <a:off x="5802575" y="1431100"/>
              <a:ext cx="1565875" cy="1525525"/>
            </a:xfrm>
            <a:custGeom>
              <a:avLst/>
              <a:gdLst/>
              <a:ahLst/>
              <a:cxnLst/>
              <a:rect l="0" t="0" r="0" b="0"/>
              <a:pathLst>
                <a:path w="62635" h="61021" extrusionOk="0">
                  <a:moveTo>
                    <a:pt x="1" y="0"/>
                  </a:moveTo>
                  <a:lnTo>
                    <a:pt x="61021" y="61020"/>
                  </a:lnTo>
                  <a:lnTo>
                    <a:pt x="62634" y="58064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B9F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90" name="Shape 1490"/>
            <p:cNvSpPr/>
            <p:nvPr/>
          </p:nvSpPr>
          <p:spPr>
            <a:xfrm>
              <a:off x="5900025" y="1431100"/>
              <a:ext cx="1481850" cy="1461675"/>
            </a:xfrm>
            <a:custGeom>
              <a:avLst/>
              <a:gdLst/>
              <a:ahLst/>
              <a:cxnLst/>
              <a:rect l="0" t="0" r="0" b="0"/>
              <a:pathLst>
                <a:path w="59274" h="58467" extrusionOk="0">
                  <a:moveTo>
                    <a:pt x="0" y="0"/>
                  </a:moveTo>
                  <a:lnTo>
                    <a:pt x="58468" y="58467"/>
                  </a:lnTo>
                  <a:lnTo>
                    <a:pt x="59274" y="57123"/>
                  </a:lnTo>
                  <a:lnTo>
                    <a:pt x="56048" y="51478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C9D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91" name="Shape 1491"/>
            <p:cNvSpPr/>
            <p:nvPr/>
          </p:nvSpPr>
          <p:spPr>
            <a:xfrm>
              <a:off x="5997475" y="1431100"/>
              <a:ext cx="1307125" cy="1297025"/>
            </a:xfrm>
            <a:custGeom>
              <a:avLst/>
              <a:gdLst/>
              <a:ahLst/>
              <a:cxnLst/>
              <a:rect l="0" t="0" r="0" b="0"/>
              <a:pathLst>
                <a:path w="52285" h="51881" extrusionOk="0">
                  <a:moveTo>
                    <a:pt x="0" y="0"/>
                  </a:moveTo>
                  <a:lnTo>
                    <a:pt x="51747" y="51881"/>
                  </a:lnTo>
                  <a:lnTo>
                    <a:pt x="52285" y="51478"/>
                  </a:lnTo>
                  <a:lnTo>
                    <a:pt x="46908" y="42338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D9CD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92" name="Shape 1492"/>
            <p:cNvSpPr/>
            <p:nvPr/>
          </p:nvSpPr>
          <p:spPr>
            <a:xfrm>
              <a:off x="6094900" y="1431100"/>
              <a:ext cx="1075300" cy="1065175"/>
            </a:xfrm>
            <a:custGeom>
              <a:avLst/>
              <a:gdLst/>
              <a:ahLst/>
              <a:cxnLst/>
              <a:rect l="0" t="0" r="0" b="0"/>
              <a:pathLst>
                <a:path w="43012" h="42607" extrusionOk="0">
                  <a:moveTo>
                    <a:pt x="1" y="0"/>
                  </a:moveTo>
                  <a:lnTo>
                    <a:pt x="42608" y="42607"/>
                  </a:lnTo>
                  <a:lnTo>
                    <a:pt x="43011" y="42338"/>
                  </a:lnTo>
                  <a:lnTo>
                    <a:pt x="37769" y="33064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F9AE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93" name="Shape 1493"/>
            <p:cNvSpPr/>
            <p:nvPr/>
          </p:nvSpPr>
          <p:spPr>
            <a:xfrm>
              <a:off x="6189000" y="1431100"/>
              <a:ext cx="850150" cy="836700"/>
            </a:xfrm>
            <a:custGeom>
              <a:avLst/>
              <a:gdLst/>
              <a:ahLst/>
              <a:cxnLst/>
              <a:rect l="0" t="0" r="0" b="0"/>
              <a:pathLst>
                <a:path w="34006" h="33468" extrusionOk="0">
                  <a:moveTo>
                    <a:pt x="0" y="0"/>
                  </a:moveTo>
                  <a:lnTo>
                    <a:pt x="33602" y="33467"/>
                  </a:lnTo>
                  <a:lnTo>
                    <a:pt x="34005" y="33198"/>
                  </a:lnTo>
                  <a:lnTo>
                    <a:pt x="28629" y="23924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3098E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94" name="Shape 1494"/>
            <p:cNvSpPr/>
            <p:nvPr/>
          </p:nvSpPr>
          <p:spPr>
            <a:xfrm>
              <a:off x="6286450" y="1431100"/>
              <a:ext cx="618300" cy="608200"/>
            </a:xfrm>
            <a:custGeom>
              <a:avLst/>
              <a:gdLst/>
              <a:ahLst/>
              <a:cxnLst/>
              <a:rect l="0" t="0" r="0" b="0"/>
              <a:pathLst>
                <a:path w="24732" h="24328" extrusionOk="0">
                  <a:moveTo>
                    <a:pt x="0" y="0"/>
                  </a:moveTo>
                  <a:lnTo>
                    <a:pt x="24328" y="24328"/>
                  </a:lnTo>
                  <a:lnTo>
                    <a:pt x="24731" y="23924"/>
                  </a:lnTo>
                  <a:lnTo>
                    <a:pt x="19489" y="14785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3196E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95" name="Shape 1495"/>
            <p:cNvSpPr/>
            <p:nvPr/>
          </p:nvSpPr>
          <p:spPr>
            <a:xfrm>
              <a:off x="6383900" y="1431100"/>
              <a:ext cx="389800" cy="376350"/>
            </a:xfrm>
            <a:custGeom>
              <a:avLst/>
              <a:gdLst/>
              <a:ahLst/>
              <a:cxnLst/>
              <a:rect l="0" t="0" r="0" b="0"/>
              <a:pathLst>
                <a:path w="15592" h="15054" extrusionOk="0">
                  <a:moveTo>
                    <a:pt x="0" y="0"/>
                  </a:moveTo>
                  <a:lnTo>
                    <a:pt x="15188" y="15054"/>
                  </a:lnTo>
                  <a:lnTo>
                    <a:pt x="15591" y="14785"/>
                  </a:lnTo>
                  <a:lnTo>
                    <a:pt x="10215" y="5645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3295E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96" name="Shape 1496"/>
            <p:cNvSpPr/>
            <p:nvPr/>
          </p:nvSpPr>
          <p:spPr>
            <a:xfrm>
              <a:off x="6481325" y="1431100"/>
              <a:ext cx="157950" cy="147850"/>
            </a:xfrm>
            <a:custGeom>
              <a:avLst/>
              <a:gdLst/>
              <a:ahLst/>
              <a:cxnLst/>
              <a:rect l="0" t="0" r="0" b="0"/>
              <a:pathLst>
                <a:path w="6318" h="5914" extrusionOk="0">
                  <a:moveTo>
                    <a:pt x="1" y="0"/>
                  </a:moveTo>
                  <a:lnTo>
                    <a:pt x="5915" y="5914"/>
                  </a:lnTo>
                  <a:lnTo>
                    <a:pt x="6318" y="5645"/>
                  </a:lnTo>
                  <a:lnTo>
                    <a:pt x="3092" y="0"/>
                  </a:lnTo>
                  <a:close/>
                </a:path>
              </a:pathLst>
            </a:custGeom>
            <a:solidFill>
              <a:srgbClr val="3393E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</p:grpSp>
      <p:grpSp>
        <p:nvGrpSpPr>
          <p:cNvPr id="1497" name="Shape 1497"/>
          <p:cNvGrpSpPr/>
          <p:nvPr/>
        </p:nvGrpSpPr>
        <p:grpSpPr>
          <a:xfrm>
            <a:off x="144761" y="1255574"/>
            <a:ext cx="1032404" cy="1032467"/>
            <a:chOff x="6654650" y="3665275"/>
            <a:chExt cx="409100" cy="409125"/>
          </a:xfrm>
        </p:grpSpPr>
        <p:sp>
          <p:nvSpPr>
            <p:cNvPr id="1498" name="Shape 1498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0" t="0" r="0" b="0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99" name="Shape 1499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0" t="0" r="0" b="0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</p:grpSp>
      <p:grpSp>
        <p:nvGrpSpPr>
          <p:cNvPr id="1500" name="Shape 1500"/>
          <p:cNvGrpSpPr/>
          <p:nvPr/>
        </p:nvGrpSpPr>
        <p:grpSpPr>
          <a:xfrm rot="-731900">
            <a:off x="484962" y="343376"/>
            <a:ext cx="688564" cy="688680"/>
            <a:chOff x="570875" y="4322250"/>
            <a:chExt cx="443300" cy="443325"/>
          </a:xfrm>
        </p:grpSpPr>
        <p:sp>
          <p:nvSpPr>
            <p:cNvPr id="1501" name="Shape 1501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0" t="0" r="0" b="0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0E293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02" name="Shape 1502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0" t="0" r="0" b="0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0E293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03" name="Shape 1503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0" t="0" r="0" b="0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0E293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04" name="Shape 1504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0" t="0" r="0" b="0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0E293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</p:grpSp>
      <p:sp>
        <p:nvSpPr>
          <p:cNvPr id="1505" name="Shape 1505"/>
          <p:cNvSpPr/>
          <p:nvPr/>
        </p:nvSpPr>
        <p:spPr>
          <a:xfrm>
            <a:off x="882208" y="2168693"/>
            <a:ext cx="260931" cy="249145"/>
          </a:xfrm>
          <a:custGeom>
            <a:avLst/>
            <a:gdLst/>
            <a:ahLst/>
            <a:cxnLst/>
            <a:rect l="0" t="0" r="0" b="0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506" name="Shape 1506"/>
          <p:cNvSpPr/>
          <p:nvPr/>
        </p:nvSpPr>
        <p:spPr>
          <a:xfrm rot="2327381">
            <a:off x="1220785" y="1598881"/>
            <a:ext cx="443468" cy="423387"/>
          </a:xfrm>
          <a:custGeom>
            <a:avLst/>
            <a:gdLst/>
            <a:ahLst/>
            <a:cxnLst/>
            <a:rect l="0" t="0" r="0" b="0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507" name="Shape 1507"/>
          <p:cNvSpPr/>
          <p:nvPr/>
        </p:nvSpPr>
        <p:spPr>
          <a:xfrm rot="2327012">
            <a:off x="470631" y="2267397"/>
            <a:ext cx="183443" cy="175129"/>
          </a:xfrm>
          <a:custGeom>
            <a:avLst/>
            <a:gdLst/>
            <a:ahLst/>
            <a:cxnLst/>
            <a:rect l="0" t="0" r="0" b="0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68" name="Shape 1413"/>
          <p:cNvSpPr txBox="1">
            <a:spLocks noGrp="1"/>
          </p:cNvSpPr>
          <p:nvPr>
            <p:ph type="ctrTitle" idx="4294967295"/>
          </p:nvPr>
        </p:nvSpPr>
        <p:spPr>
          <a:xfrm>
            <a:off x="1706567" y="2063747"/>
            <a:ext cx="7452909" cy="1160462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br>
              <a:rPr lang="en" sz="2800" dirty="0"/>
            </a:br>
            <a:br>
              <a:rPr lang="en" sz="2800" dirty="0"/>
            </a:br>
            <a:br>
              <a:rPr lang="en" sz="2800" dirty="0"/>
            </a:br>
            <a:r>
              <a:rPr lang="en-US" sz="2800" dirty="0"/>
              <a:t> </a:t>
            </a:r>
            <a:br>
              <a:rPr lang="en" sz="2800" dirty="0"/>
            </a:br>
            <a:r>
              <a:rPr lang="en-US" altLang="en-US" sz="2800" dirty="0">
                <a:sym typeface="Muli"/>
              </a:rPr>
              <a:t>2.1 </a:t>
            </a:r>
            <a:r>
              <a:rPr lang="en-US" altLang="en-US" sz="2800" dirty="0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rPr>
              <a:t>Use Python modules to connect to a relational database</a:t>
            </a:r>
            <a:br>
              <a:rPr lang="en" sz="2800" dirty="0"/>
            </a:br>
            <a:endParaRPr lang="en" sz="2800" dirty="0"/>
          </a:p>
        </p:txBody>
      </p:sp>
    </p:spTree>
    <p:extLst>
      <p:ext uri="{BB962C8B-B14F-4D97-AF65-F5344CB8AC3E}">
        <p14:creationId xmlns:p14="http://schemas.microsoft.com/office/powerpoint/2010/main" val="933055542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804767" y="969775"/>
            <a:ext cx="7253496" cy="2031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en-US" altLang="en-US" b="1" dirty="0">
                <a:solidFill>
                  <a:srgbClr val="C6DAEC"/>
                </a:solidFill>
                <a:latin typeface="Muli"/>
                <a:ea typeface="Muli"/>
                <a:cs typeface="Muli"/>
              </a:rPr>
              <a:t> </a:t>
            </a:r>
            <a:endParaRPr lang="en-US" altLang="en-US" dirty="0">
              <a:solidFill>
                <a:srgbClr val="FFC000"/>
              </a:solidFill>
              <a:latin typeface="Muli"/>
            </a:endParaRPr>
          </a:p>
          <a:p>
            <a:pPr lvl="2" eaLnBrk="1" hangingPunct="1"/>
            <a:endParaRPr lang="en-US" altLang="en-US" dirty="0">
              <a:solidFill>
                <a:srgbClr val="FFC000"/>
              </a:solidFill>
              <a:latin typeface="Muli"/>
            </a:endParaRPr>
          </a:p>
          <a:p>
            <a:pPr marL="1200150" lvl="2" indent="-285750" eaLnBrk="1" hangingPunct="1">
              <a:buFont typeface="Arial" panose="020B0604020202020204" pitchFamily="34" charset="0"/>
              <a:buChar char="•"/>
            </a:pPr>
            <a:endParaRPr lang="en-US" altLang="en-US" dirty="0">
              <a:solidFill>
                <a:srgbClr val="FFC000"/>
              </a:solidFill>
              <a:latin typeface="Muli"/>
            </a:endParaRPr>
          </a:p>
          <a:p>
            <a:pPr marL="1200150" lvl="2" indent="-285750" eaLnBrk="1" hangingPunct="1">
              <a:buFont typeface="Arial" panose="020B0604020202020204" pitchFamily="34" charset="0"/>
              <a:buChar char="•"/>
            </a:pPr>
            <a:endParaRPr lang="en-US" altLang="en-US" dirty="0">
              <a:solidFill>
                <a:srgbClr val="FFC000"/>
              </a:solidFill>
              <a:latin typeface="Muli"/>
            </a:endParaRPr>
          </a:p>
          <a:p>
            <a:pPr marL="1200150" lvl="2" indent="-285750" eaLnBrk="1" hangingPunct="1">
              <a:buFont typeface="Arial" panose="020B0604020202020204" pitchFamily="34" charset="0"/>
              <a:buChar char="•"/>
            </a:pPr>
            <a:endParaRPr lang="en-US" altLang="en-US" dirty="0">
              <a:solidFill>
                <a:srgbClr val="FFC000"/>
              </a:solidFill>
              <a:latin typeface="Muli"/>
            </a:endParaRPr>
          </a:p>
          <a:p>
            <a:pPr marL="1200150" lvl="2" indent="-285750" eaLnBrk="1" hangingPunct="1">
              <a:buFont typeface="Arial" panose="020B0604020202020204" pitchFamily="34" charset="0"/>
              <a:buChar char="•"/>
            </a:pPr>
            <a:endParaRPr lang="en-US" altLang="en-US" dirty="0">
              <a:solidFill>
                <a:srgbClr val="FFC000"/>
              </a:solidFill>
              <a:latin typeface="Muli"/>
            </a:endParaRPr>
          </a:p>
          <a:p>
            <a:pPr lvl="2" eaLnBrk="1" hangingPunct="1"/>
            <a:endParaRPr lang="en-US" altLang="en-US" dirty="0">
              <a:solidFill>
                <a:srgbClr val="FFC000"/>
              </a:solidFill>
              <a:latin typeface="Muli"/>
            </a:endParaRPr>
          </a:p>
          <a:p>
            <a:pPr lvl="1" eaLnBrk="1" hangingPunct="1"/>
            <a:endParaRPr lang="en-US" dirty="0">
              <a:solidFill>
                <a:srgbClr val="FFC000"/>
              </a:solidFill>
              <a:latin typeface="Muli"/>
            </a:endParaRPr>
          </a:p>
          <a:p>
            <a:pPr lvl="1" eaLnBrk="1" hangingPunct="1"/>
            <a:endParaRPr lang="en-US" dirty="0">
              <a:solidFill>
                <a:srgbClr val="FFC000"/>
              </a:solidFill>
              <a:latin typeface="Mul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152E7E-2239-EC53-8F92-35C773E84258}"/>
              </a:ext>
            </a:extLst>
          </p:cNvPr>
          <p:cNvSpPr txBox="1"/>
          <p:nvPr/>
        </p:nvSpPr>
        <p:spPr>
          <a:xfrm>
            <a:off x="2369204" y="2279362"/>
            <a:ext cx="517133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3200" dirty="0">
                <a:solidFill>
                  <a:srgbClr val="19BBD5"/>
                </a:solidFill>
                <a:latin typeface="Nixie One"/>
              </a:rPr>
              <a:t>Advanced MongoDB Query</a:t>
            </a:r>
          </a:p>
        </p:txBody>
      </p:sp>
    </p:spTree>
    <p:extLst>
      <p:ext uri="{BB962C8B-B14F-4D97-AF65-F5344CB8AC3E}">
        <p14:creationId xmlns:p14="http://schemas.microsoft.com/office/powerpoint/2010/main" val="1708082876"/>
      </p:ext>
    </p:extLst>
  </p:cSld>
  <p:clrMapOvr>
    <a:masterClrMapping/>
  </p:clrMapOvr>
  <p:transition spd="slow">
    <p:cut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804767" y="969775"/>
            <a:ext cx="7253496" cy="2031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en-US" altLang="en-US" b="1" dirty="0">
                <a:solidFill>
                  <a:srgbClr val="C6DAEC"/>
                </a:solidFill>
                <a:latin typeface="Muli"/>
                <a:ea typeface="Muli"/>
                <a:cs typeface="Muli"/>
              </a:rPr>
              <a:t> </a:t>
            </a:r>
            <a:endParaRPr lang="en-US" altLang="en-US" dirty="0">
              <a:solidFill>
                <a:srgbClr val="FFC000"/>
              </a:solidFill>
              <a:latin typeface="Muli"/>
            </a:endParaRPr>
          </a:p>
          <a:p>
            <a:pPr lvl="2" eaLnBrk="1" hangingPunct="1"/>
            <a:endParaRPr lang="en-US" altLang="en-US" dirty="0">
              <a:solidFill>
                <a:srgbClr val="FFC000"/>
              </a:solidFill>
              <a:latin typeface="Muli"/>
            </a:endParaRPr>
          </a:p>
          <a:p>
            <a:pPr marL="1200150" lvl="2" indent="-285750" eaLnBrk="1" hangingPunct="1">
              <a:buFont typeface="Arial" panose="020B0604020202020204" pitchFamily="34" charset="0"/>
              <a:buChar char="•"/>
            </a:pPr>
            <a:endParaRPr lang="en-US" altLang="en-US" dirty="0">
              <a:solidFill>
                <a:srgbClr val="FFC000"/>
              </a:solidFill>
              <a:latin typeface="Muli"/>
            </a:endParaRPr>
          </a:p>
          <a:p>
            <a:pPr marL="1200150" lvl="2" indent="-285750" eaLnBrk="1" hangingPunct="1">
              <a:buFont typeface="Arial" panose="020B0604020202020204" pitchFamily="34" charset="0"/>
              <a:buChar char="•"/>
            </a:pPr>
            <a:endParaRPr lang="en-US" altLang="en-US" dirty="0">
              <a:solidFill>
                <a:srgbClr val="FFC000"/>
              </a:solidFill>
              <a:latin typeface="Muli"/>
            </a:endParaRPr>
          </a:p>
          <a:p>
            <a:pPr marL="1200150" lvl="2" indent="-285750" eaLnBrk="1" hangingPunct="1">
              <a:buFont typeface="Arial" panose="020B0604020202020204" pitchFamily="34" charset="0"/>
              <a:buChar char="•"/>
            </a:pPr>
            <a:endParaRPr lang="en-US" altLang="en-US" dirty="0">
              <a:solidFill>
                <a:srgbClr val="FFC000"/>
              </a:solidFill>
              <a:latin typeface="Muli"/>
            </a:endParaRPr>
          </a:p>
          <a:p>
            <a:pPr marL="1200150" lvl="2" indent="-285750" eaLnBrk="1" hangingPunct="1">
              <a:buFont typeface="Arial" panose="020B0604020202020204" pitchFamily="34" charset="0"/>
              <a:buChar char="•"/>
            </a:pPr>
            <a:endParaRPr lang="en-US" altLang="en-US" dirty="0">
              <a:solidFill>
                <a:srgbClr val="FFC000"/>
              </a:solidFill>
              <a:latin typeface="Muli"/>
            </a:endParaRPr>
          </a:p>
          <a:p>
            <a:pPr lvl="2" eaLnBrk="1" hangingPunct="1"/>
            <a:endParaRPr lang="en-US" altLang="en-US" dirty="0">
              <a:solidFill>
                <a:srgbClr val="FFC000"/>
              </a:solidFill>
              <a:latin typeface="Muli"/>
            </a:endParaRPr>
          </a:p>
          <a:p>
            <a:pPr lvl="1" eaLnBrk="1" hangingPunct="1"/>
            <a:endParaRPr lang="en-US" dirty="0">
              <a:solidFill>
                <a:srgbClr val="FFC000"/>
              </a:solidFill>
              <a:latin typeface="Muli"/>
            </a:endParaRPr>
          </a:p>
          <a:p>
            <a:pPr lvl="1" eaLnBrk="1" hangingPunct="1"/>
            <a:endParaRPr lang="en-US" dirty="0">
              <a:solidFill>
                <a:srgbClr val="FFC000"/>
              </a:solidFill>
              <a:latin typeface="Mul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152E7E-2239-EC53-8F92-35C773E84258}"/>
              </a:ext>
            </a:extLst>
          </p:cNvPr>
          <p:cNvSpPr txBox="1"/>
          <p:nvPr/>
        </p:nvSpPr>
        <p:spPr>
          <a:xfrm>
            <a:off x="2886929" y="212250"/>
            <a:ext cx="517133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3200" dirty="0">
                <a:solidFill>
                  <a:srgbClr val="19BBD5"/>
                </a:solidFill>
                <a:latin typeface="Nixie One"/>
              </a:rPr>
              <a:t>Advanced MongoDB Query</a:t>
            </a:r>
          </a:p>
          <a:p>
            <a:r>
              <a:rPr lang="en-CA" sz="2400" dirty="0">
                <a:solidFill>
                  <a:srgbClr val="19BBD5"/>
                </a:solidFill>
                <a:latin typeface="Nixie One"/>
              </a:rPr>
              <a:t>(</a:t>
            </a:r>
            <a:r>
              <a:rPr lang="en-US" sz="2400" dirty="0">
                <a:solidFill>
                  <a:srgbClr val="19BBD5"/>
                </a:solidFill>
                <a:latin typeface="Nixie One"/>
              </a:rPr>
              <a:t>Filter the output documents</a:t>
            </a:r>
            <a:r>
              <a:rPr lang="en-CA" sz="2400" dirty="0">
                <a:solidFill>
                  <a:srgbClr val="19BBD5"/>
                </a:solidFill>
                <a:latin typeface="Nixie One"/>
              </a:rPr>
              <a:t>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E56668C-6A61-5CC1-F59D-235970D56696}"/>
              </a:ext>
            </a:extLst>
          </p:cNvPr>
          <p:cNvSpPr txBox="1"/>
          <p:nvPr/>
        </p:nvSpPr>
        <p:spPr>
          <a:xfrm>
            <a:off x="1110456" y="1923882"/>
            <a:ext cx="7696087" cy="2277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FFC000"/>
                </a:solidFill>
                <a:latin typeface="Muli"/>
              </a:rPr>
              <a:t>What is a MongoDB Query?</a:t>
            </a:r>
          </a:p>
          <a:p>
            <a:endParaRPr lang="en-US" dirty="0">
              <a:solidFill>
                <a:srgbClr val="FFC000"/>
              </a:solidFill>
              <a:latin typeface="Mul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C000"/>
                </a:solidFill>
                <a:latin typeface="Muli"/>
              </a:rPr>
              <a:t>MongoDB query is used to specify the selection filter using query operators while retrieving the data from the collection by </a:t>
            </a:r>
            <a:r>
              <a:rPr lang="en-US" dirty="0" err="1">
                <a:solidFill>
                  <a:srgbClr val="FFC000"/>
                </a:solidFill>
                <a:latin typeface="Muli"/>
              </a:rPr>
              <a:t>db.find</a:t>
            </a:r>
            <a:r>
              <a:rPr lang="en-US" dirty="0">
                <a:solidFill>
                  <a:srgbClr val="FFC000"/>
                </a:solidFill>
                <a:latin typeface="Muli"/>
              </a:rPr>
              <a:t>() method. </a:t>
            </a:r>
          </a:p>
          <a:p>
            <a:endParaRPr lang="en-US" dirty="0">
              <a:solidFill>
                <a:srgbClr val="FFC000"/>
              </a:solidFill>
              <a:latin typeface="Mul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C000"/>
                </a:solidFill>
                <a:latin typeface="Muli"/>
              </a:rPr>
              <a:t>Using this method, we can easily filter the documents using the query object.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FFC000"/>
              </a:solidFill>
              <a:latin typeface="Mul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C000"/>
                </a:solidFill>
                <a:latin typeface="Muli"/>
              </a:rPr>
              <a:t>To apply the filter on the collection, we can pass the query specifying the condition for the required documents as a parameter to this method, which is an optional parameter for  .find() method. </a:t>
            </a:r>
          </a:p>
          <a:p>
            <a:endParaRPr lang="en-US" dirty="0">
              <a:solidFill>
                <a:srgbClr val="FFC000"/>
              </a:solidFill>
              <a:latin typeface="Muli"/>
            </a:endParaRPr>
          </a:p>
        </p:txBody>
      </p:sp>
    </p:spTree>
    <p:extLst>
      <p:ext uri="{BB962C8B-B14F-4D97-AF65-F5344CB8AC3E}">
        <p14:creationId xmlns:p14="http://schemas.microsoft.com/office/powerpoint/2010/main" val="3737055369"/>
      </p:ext>
    </p:extLst>
  </p:cSld>
  <p:clrMapOvr>
    <a:masterClrMapping/>
  </p:clrMapOvr>
  <p:transition spd="slow">
    <p:cut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77152E7E-2239-EC53-8F92-35C773E84258}"/>
              </a:ext>
            </a:extLst>
          </p:cNvPr>
          <p:cNvSpPr txBox="1"/>
          <p:nvPr/>
        </p:nvSpPr>
        <p:spPr>
          <a:xfrm>
            <a:off x="2886929" y="212250"/>
            <a:ext cx="517133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3200" dirty="0">
                <a:solidFill>
                  <a:srgbClr val="19BBD5"/>
                </a:solidFill>
                <a:latin typeface="Nixie One"/>
              </a:rPr>
              <a:t>Advanced MongoDB Query</a:t>
            </a:r>
          </a:p>
          <a:p>
            <a:r>
              <a:rPr lang="en-CA" sz="2400" dirty="0">
                <a:solidFill>
                  <a:srgbClr val="19BBD5"/>
                </a:solidFill>
                <a:latin typeface="Nixie One"/>
              </a:rPr>
              <a:t>(Query Selectors)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E56668C-6A61-5CC1-F59D-235970D56696}"/>
              </a:ext>
            </a:extLst>
          </p:cNvPr>
          <p:cNvSpPr txBox="1"/>
          <p:nvPr/>
        </p:nvSpPr>
        <p:spPr>
          <a:xfrm>
            <a:off x="1911607" y="1490416"/>
            <a:ext cx="734212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C000"/>
                </a:solidFill>
                <a:latin typeface="Muli"/>
              </a:rPr>
              <a:t>Query Selectors: Following table is the list of some operators used in the queries in MongoDB. 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DAC757AA-6E7D-0A7C-0919-CBE7E0A5E8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5419603"/>
              </p:ext>
            </p:extLst>
          </p:nvPr>
        </p:nvGraphicFramePr>
        <p:xfrm>
          <a:off x="228600" y="1883229"/>
          <a:ext cx="8717899" cy="2616272"/>
        </p:xfrm>
        <a:graphic>
          <a:graphicData uri="http://schemas.openxmlformats.org/drawingml/2006/table">
            <a:tbl>
              <a:tblPr/>
              <a:tblGrid>
                <a:gridCol w="1813938">
                  <a:extLst>
                    <a:ext uri="{9D8B030D-6E8A-4147-A177-3AD203B41FA5}">
                      <a16:colId xmlns:a16="http://schemas.microsoft.com/office/drawing/2014/main" val="2499475413"/>
                    </a:ext>
                  </a:extLst>
                </a:gridCol>
                <a:gridCol w="2319643">
                  <a:extLst>
                    <a:ext uri="{9D8B030D-6E8A-4147-A177-3AD203B41FA5}">
                      <a16:colId xmlns:a16="http://schemas.microsoft.com/office/drawing/2014/main" val="758271237"/>
                    </a:ext>
                  </a:extLst>
                </a:gridCol>
                <a:gridCol w="4584318">
                  <a:extLst>
                    <a:ext uri="{9D8B030D-6E8A-4147-A177-3AD203B41FA5}">
                      <a16:colId xmlns:a16="http://schemas.microsoft.com/office/drawing/2014/main" val="895766534"/>
                    </a:ext>
                  </a:extLst>
                </a:gridCol>
              </a:tblGrid>
              <a:tr h="289494">
                <a:tc>
                  <a:txBody>
                    <a:bodyPr/>
                    <a:lstStyle/>
                    <a:p>
                      <a:pPr algn="ctr" fontAlgn="base"/>
                      <a:r>
                        <a:rPr lang="en-CA" sz="1600" b="1" dirty="0">
                          <a:effectLst/>
                        </a:rPr>
                        <a:t>Operation</a:t>
                      </a:r>
                    </a:p>
                  </a:txBody>
                  <a:tcPr marL="11476" marR="11476" marT="11476" marB="114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CA" sz="1600" b="1">
                          <a:effectLst/>
                        </a:rPr>
                        <a:t>Syntax</a:t>
                      </a:r>
                    </a:p>
                  </a:txBody>
                  <a:tcPr marL="11476" marR="11476" marT="11476" marB="114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CA" sz="1600" b="1" dirty="0">
                          <a:effectLst/>
                        </a:rPr>
                        <a:t>Description</a:t>
                      </a:r>
                    </a:p>
                  </a:txBody>
                  <a:tcPr marL="11476" marR="11476" marT="11476" marB="114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2229219"/>
                  </a:ext>
                </a:extLst>
              </a:tr>
              <a:tr h="233308">
                <a:tc>
                  <a:txBody>
                    <a:bodyPr/>
                    <a:lstStyle/>
                    <a:p>
                      <a:pPr algn="ctr" fontAlgn="base"/>
                      <a:r>
                        <a:rPr lang="en-CA" sz="1200" b="0">
                          <a:effectLst/>
                        </a:rPr>
                        <a:t>Equality</a:t>
                      </a:r>
                    </a:p>
                  </a:txBody>
                  <a:tcPr marL="11476" marR="11476" marT="16066" marB="1606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CA" sz="1200" b="0">
                          <a:effectLst/>
                        </a:rPr>
                        <a:t>{“key” : “value”}</a:t>
                      </a:r>
                    </a:p>
                  </a:txBody>
                  <a:tcPr marL="11476" marR="11476" marT="16066" marB="1606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200" b="0" dirty="0">
                          <a:effectLst/>
                        </a:rPr>
                        <a:t>Matches values that are equal to a specified value.</a:t>
                      </a:r>
                    </a:p>
                  </a:txBody>
                  <a:tcPr marL="11476" marR="11476" marT="16066" marB="1606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3182879"/>
                  </a:ext>
                </a:extLst>
              </a:tr>
              <a:tr h="233308">
                <a:tc>
                  <a:txBody>
                    <a:bodyPr/>
                    <a:lstStyle/>
                    <a:p>
                      <a:pPr algn="ctr" fontAlgn="base"/>
                      <a:r>
                        <a:rPr lang="en-CA" sz="1200" b="0">
                          <a:effectLst/>
                        </a:rPr>
                        <a:t>Less Than</a:t>
                      </a:r>
                    </a:p>
                  </a:txBody>
                  <a:tcPr marL="11476" marR="11476" marT="16066" marB="1606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CA" sz="1200" b="0">
                          <a:effectLst/>
                        </a:rPr>
                        <a:t>{“key” :{$lt:”value”}}</a:t>
                      </a:r>
                    </a:p>
                  </a:txBody>
                  <a:tcPr marL="11476" marR="11476" marT="16066" marB="1606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200" b="0" dirty="0">
                          <a:effectLst/>
                        </a:rPr>
                        <a:t>Matches values that are less than a specified value.</a:t>
                      </a:r>
                    </a:p>
                  </a:txBody>
                  <a:tcPr marL="11476" marR="11476" marT="16066" marB="1606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9424917"/>
                  </a:ext>
                </a:extLst>
              </a:tr>
              <a:tr h="233308">
                <a:tc>
                  <a:txBody>
                    <a:bodyPr/>
                    <a:lstStyle/>
                    <a:p>
                      <a:pPr algn="ctr" fontAlgn="base"/>
                      <a:r>
                        <a:rPr lang="en-CA" sz="1200" b="0">
                          <a:effectLst/>
                        </a:rPr>
                        <a:t>Greater Than</a:t>
                      </a:r>
                    </a:p>
                  </a:txBody>
                  <a:tcPr marL="11476" marR="11476" marT="16066" marB="1606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CA" sz="1200" b="0">
                          <a:effectLst/>
                        </a:rPr>
                        <a:t>{“key” :{$gt:”value”}}</a:t>
                      </a:r>
                    </a:p>
                  </a:txBody>
                  <a:tcPr marL="11476" marR="11476" marT="16066" marB="1606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200" b="0" dirty="0">
                          <a:effectLst/>
                        </a:rPr>
                        <a:t>Matches values that are greater than a specified value.</a:t>
                      </a:r>
                    </a:p>
                  </a:txBody>
                  <a:tcPr marL="11476" marR="11476" marT="16066" marB="1606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1051615"/>
                  </a:ext>
                </a:extLst>
              </a:tr>
              <a:tr h="265024">
                <a:tc>
                  <a:txBody>
                    <a:bodyPr/>
                    <a:lstStyle/>
                    <a:p>
                      <a:pPr algn="ctr" fontAlgn="base"/>
                      <a:r>
                        <a:rPr lang="en-CA" sz="1200" b="0">
                          <a:effectLst/>
                        </a:rPr>
                        <a:t>Less Than Equal to</a:t>
                      </a:r>
                    </a:p>
                  </a:txBody>
                  <a:tcPr marL="11476" marR="11476" marT="16066" marB="1606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CA" sz="1200" b="0">
                          <a:effectLst/>
                        </a:rPr>
                        <a:t>{“key” :{$lte:”value”}}</a:t>
                      </a:r>
                    </a:p>
                  </a:txBody>
                  <a:tcPr marL="11476" marR="11476" marT="16066" marB="1606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200" b="0" dirty="0">
                          <a:effectLst/>
                        </a:rPr>
                        <a:t>Matches values that are less than or equal to a specified value.</a:t>
                      </a:r>
                    </a:p>
                  </a:txBody>
                  <a:tcPr marL="11476" marR="11476" marT="16066" marB="1606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6386672"/>
                  </a:ext>
                </a:extLst>
              </a:tr>
              <a:tr h="265024">
                <a:tc>
                  <a:txBody>
                    <a:bodyPr/>
                    <a:lstStyle/>
                    <a:p>
                      <a:pPr algn="ctr" fontAlgn="base"/>
                      <a:r>
                        <a:rPr lang="en-CA" sz="1200" b="0">
                          <a:effectLst/>
                        </a:rPr>
                        <a:t>Greater Than Equal to</a:t>
                      </a:r>
                    </a:p>
                  </a:txBody>
                  <a:tcPr marL="11476" marR="11476" marT="16066" marB="1606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CA" sz="1200" b="0" dirty="0">
                          <a:effectLst/>
                        </a:rPr>
                        <a:t>{“key” :{$</a:t>
                      </a:r>
                      <a:r>
                        <a:rPr lang="en-CA" sz="1200" b="0" dirty="0" err="1">
                          <a:effectLst/>
                        </a:rPr>
                        <a:t>gte</a:t>
                      </a:r>
                      <a:r>
                        <a:rPr lang="en-CA" sz="1200" b="0" dirty="0">
                          <a:effectLst/>
                        </a:rPr>
                        <a:t>:”value”}}</a:t>
                      </a:r>
                    </a:p>
                  </a:txBody>
                  <a:tcPr marL="11476" marR="11476" marT="16066" marB="1606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200" b="0">
                          <a:effectLst/>
                        </a:rPr>
                        <a:t>Matches values that are greater than or equal to a specified value.</a:t>
                      </a:r>
                    </a:p>
                  </a:txBody>
                  <a:tcPr marL="11476" marR="11476" marT="16066" marB="1606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2994985"/>
                  </a:ext>
                </a:extLst>
              </a:tr>
              <a:tr h="233308">
                <a:tc>
                  <a:txBody>
                    <a:bodyPr/>
                    <a:lstStyle/>
                    <a:p>
                      <a:pPr algn="ctr" fontAlgn="base"/>
                      <a:r>
                        <a:rPr lang="en-CA" sz="1200" b="0">
                          <a:effectLst/>
                        </a:rPr>
                        <a:t>Not Equal to</a:t>
                      </a:r>
                    </a:p>
                  </a:txBody>
                  <a:tcPr marL="11476" marR="11476" marT="16066" marB="1606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CA" sz="1200" b="0">
                          <a:effectLst/>
                        </a:rPr>
                        <a:t>{“key”:{$ne: “value”}}</a:t>
                      </a:r>
                    </a:p>
                  </a:txBody>
                  <a:tcPr marL="11476" marR="11476" marT="16066" marB="1606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200" b="0">
                          <a:effectLst/>
                        </a:rPr>
                        <a:t>Matches all values that are not equal to a specified value.</a:t>
                      </a:r>
                    </a:p>
                  </a:txBody>
                  <a:tcPr marL="11476" marR="11476" marT="16066" marB="1606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4907558"/>
                  </a:ext>
                </a:extLst>
              </a:tr>
              <a:tr h="431749">
                <a:tc>
                  <a:txBody>
                    <a:bodyPr/>
                    <a:lstStyle/>
                    <a:p>
                      <a:pPr algn="ctr" fontAlgn="base"/>
                      <a:r>
                        <a:rPr lang="en-CA" sz="1200" b="0">
                          <a:effectLst/>
                        </a:rPr>
                        <a:t>Logical AND</a:t>
                      </a:r>
                    </a:p>
                  </a:txBody>
                  <a:tcPr marL="11476" marR="11476" marT="16066" marB="1606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CA" sz="1200" b="0" dirty="0">
                          <a:effectLst/>
                        </a:rPr>
                        <a:t>{ “$and”:[{exp1}, {exp2}, …, {</a:t>
                      </a:r>
                      <a:r>
                        <a:rPr lang="en-CA" sz="1200" b="0" dirty="0" err="1">
                          <a:effectLst/>
                        </a:rPr>
                        <a:t>expN</a:t>
                      </a:r>
                      <a:r>
                        <a:rPr lang="en-CA" sz="1200" b="0" dirty="0">
                          <a:effectLst/>
                        </a:rPr>
                        <a:t>}] }</a:t>
                      </a:r>
                    </a:p>
                  </a:txBody>
                  <a:tcPr marL="11476" marR="11476" marT="16066" marB="1606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200" b="0">
                          <a:effectLst/>
                        </a:rPr>
                        <a:t>Joins query clauses with a logical AND returns all documents that match the conditions of both clauses.</a:t>
                      </a:r>
                    </a:p>
                  </a:txBody>
                  <a:tcPr marL="11476" marR="11476" marT="16066" marB="1606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5721949"/>
                  </a:ext>
                </a:extLst>
              </a:tr>
              <a:tr h="431749">
                <a:tc>
                  <a:txBody>
                    <a:bodyPr/>
                    <a:lstStyle/>
                    <a:p>
                      <a:pPr algn="ctr" fontAlgn="base"/>
                      <a:r>
                        <a:rPr lang="en-CA" sz="1200" b="0">
                          <a:effectLst/>
                        </a:rPr>
                        <a:t>Logical OR</a:t>
                      </a:r>
                    </a:p>
                  </a:txBody>
                  <a:tcPr marL="11476" marR="11476" marT="16066" marB="1606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CA" sz="1200" b="0">
                          <a:effectLst/>
                        </a:rPr>
                        <a:t>{ “$or”:[{exp1}, {&lt;exp2}, …, {expN}] }</a:t>
                      </a:r>
                    </a:p>
                  </a:txBody>
                  <a:tcPr marL="11476" marR="11476" marT="16066" marB="1606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200" b="0" dirty="0">
                          <a:effectLst/>
                        </a:rPr>
                        <a:t>Joins query clauses with a logical OR returns all documents that match the conditions of either clause.</a:t>
                      </a:r>
                    </a:p>
                  </a:txBody>
                  <a:tcPr marL="11476" marR="11476" marT="16066" marB="1606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29759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66367187"/>
      </p:ext>
    </p:extLst>
  </p:cSld>
  <p:clrMapOvr>
    <a:masterClrMapping/>
  </p:clrMapOvr>
  <p:transition spd="slow">
    <p:cut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804767" y="969775"/>
            <a:ext cx="7253496" cy="2031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en-US" altLang="en-US" b="1" dirty="0">
                <a:solidFill>
                  <a:srgbClr val="C6DAEC"/>
                </a:solidFill>
                <a:latin typeface="Muli"/>
                <a:ea typeface="Muli"/>
                <a:cs typeface="Muli"/>
              </a:rPr>
              <a:t> </a:t>
            </a:r>
            <a:endParaRPr lang="en-US" altLang="en-US" dirty="0">
              <a:solidFill>
                <a:srgbClr val="FFC000"/>
              </a:solidFill>
              <a:latin typeface="Muli"/>
            </a:endParaRPr>
          </a:p>
          <a:p>
            <a:pPr lvl="2" eaLnBrk="1" hangingPunct="1"/>
            <a:endParaRPr lang="en-US" altLang="en-US" dirty="0">
              <a:solidFill>
                <a:srgbClr val="FFC000"/>
              </a:solidFill>
              <a:latin typeface="Muli"/>
            </a:endParaRPr>
          </a:p>
          <a:p>
            <a:pPr marL="1200150" lvl="2" indent="-285750" eaLnBrk="1" hangingPunct="1">
              <a:buFont typeface="Arial" panose="020B0604020202020204" pitchFamily="34" charset="0"/>
              <a:buChar char="•"/>
            </a:pPr>
            <a:endParaRPr lang="en-US" altLang="en-US" dirty="0">
              <a:solidFill>
                <a:srgbClr val="FFC000"/>
              </a:solidFill>
              <a:latin typeface="Muli"/>
            </a:endParaRPr>
          </a:p>
          <a:p>
            <a:pPr marL="1200150" lvl="2" indent="-285750" eaLnBrk="1" hangingPunct="1">
              <a:buFont typeface="Arial" panose="020B0604020202020204" pitchFamily="34" charset="0"/>
              <a:buChar char="•"/>
            </a:pPr>
            <a:endParaRPr lang="en-US" altLang="en-US" dirty="0">
              <a:solidFill>
                <a:srgbClr val="FFC000"/>
              </a:solidFill>
              <a:latin typeface="Muli"/>
            </a:endParaRPr>
          </a:p>
          <a:p>
            <a:pPr marL="1200150" lvl="2" indent="-285750" eaLnBrk="1" hangingPunct="1">
              <a:buFont typeface="Arial" panose="020B0604020202020204" pitchFamily="34" charset="0"/>
              <a:buChar char="•"/>
            </a:pPr>
            <a:endParaRPr lang="en-US" altLang="en-US" dirty="0">
              <a:solidFill>
                <a:srgbClr val="FFC000"/>
              </a:solidFill>
              <a:latin typeface="Muli"/>
            </a:endParaRPr>
          </a:p>
          <a:p>
            <a:pPr marL="1200150" lvl="2" indent="-285750" eaLnBrk="1" hangingPunct="1">
              <a:buFont typeface="Arial" panose="020B0604020202020204" pitchFamily="34" charset="0"/>
              <a:buChar char="•"/>
            </a:pPr>
            <a:endParaRPr lang="en-US" altLang="en-US" dirty="0">
              <a:solidFill>
                <a:srgbClr val="FFC000"/>
              </a:solidFill>
              <a:latin typeface="Muli"/>
            </a:endParaRPr>
          </a:p>
          <a:p>
            <a:pPr lvl="2" eaLnBrk="1" hangingPunct="1"/>
            <a:endParaRPr lang="en-US" altLang="en-US" dirty="0">
              <a:solidFill>
                <a:srgbClr val="FFC000"/>
              </a:solidFill>
              <a:latin typeface="Muli"/>
            </a:endParaRPr>
          </a:p>
          <a:p>
            <a:pPr lvl="1" eaLnBrk="1" hangingPunct="1"/>
            <a:endParaRPr lang="en-US" dirty="0">
              <a:solidFill>
                <a:srgbClr val="FFC000"/>
              </a:solidFill>
              <a:latin typeface="Muli"/>
            </a:endParaRPr>
          </a:p>
          <a:p>
            <a:pPr lvl="1" eaLnBrk="1" hangingPunct="1"/>
            <a:endParaRPr lang="en-US" dirty="0">
              <a:solidFill>
                <a:srgbClr val="FFC000"/>
              </a:solidFill>
              <a:latin typeface="Mul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152E7E-2239-EC53-8F92-35C773E84258}"/>
              </a:ext>
            </a:extLst>
          </p:cNvPr>
          <p:cNvSpPr txBox="1"/>
          <p:nvPr/>
        </p:nvSpPr>
        <p:spPr>
          <a:xfrm>
            <a:off x="2449286" y="212250"/>
            <a:ext cx="669471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3200" dirty="0">
                <a:solidFill>
                  <a:srgbClr val="19BBD5"/>
                </a:solidFill>
                <a:latin typeface="Nixie One"/>
              </a:rPr>
              <a:t>Python MongoDB Query : </a:t>
            </a:r>
            <a:r>
              <a:rPr lang="en-CA" sz="2000" dirty="0">
                <a:solidFill>
                  <a:srgbClr val="19BBD5"/>
                </a:solidFill>
                <a:latin typeface="Nixie One"/>
              </a:rPr>
              <a:t>Equality operator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A89850-3654-D5FF-61D1-EE0795C6D14D}"/>
              </a:ext>
            </a:extLst>
          </p:cNvPr>
          <p:cNvSpPr txBox="1"/>
          <p:nvPr/>
        </p:nvSpPr>
        <p:spPr>
          <a:xfrm>
            <a:off x="1900332" y="1123664"/>
            <a:ext cx="7144527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C000"/>
                </a:solidFill>
                <a:latin typeface="Muli"/>
              </a:rPr>
              <a:t>When finding documents in a collection, you can filter the result by using a query object.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FFC000"/>
              </a:solidFill>
              <a:latin typeface="Mul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C000"/>
                </a:solidFill>
                <a:latin typeface="Muli"/>
              </a:rPr>
              <a:t>The first argument of the find() method is a query object, and is used to limit the search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FFC000"/>
              </a:solidFill>
              <a:latin typeface="Mul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C000"/>
                </a:solidFill>
                <a:latin typeface="Muli"/>
              </a:rPr>
              <a:t>The ‘Equality’ operator matches values that are equal to a specified value.</a:t>
            </a:r>
            <a:endParaRPr lang="en-CA" dirty="0">
              <a:solidFill>
                <a:srgbClr val="FFC000"/>
              </a:solidFill>
              <a:latin typeface="Mul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FFC000"/>
              </a:solidFill>
              <a:latin typeface="Mul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C000"/>
                </a:solidFill>
                <a:latin typeface="Muli"/>
              </a:rPr>
              <a:t>Example :  Find document(s) with the address “Highway 37</a:t>
            </a:r>
            <a:endParaRPr lang="en-CA" dirty="0">
              <a:solidFill>
                <a:srgbClr val="FFC000"/>
              </a:solidFill>
              <a:latin typeface="Muli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333B26F-DC24-153E-8497-0E190E62F5B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675" t="65609" r="46071" b="14709"/>
          <a:stretch/>
        </p:blipFill>
        <p:spPr>
          <a:xfrm>
            <a:off x="2942149" y="2847211"/>
            <a:ext cx="4376615" cy="145714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8A83D03-8D3C-442D-A9AD-C8F125FC262A}"/>
              </a:ext>
            </a:extLst>
          </p:cNvPr>
          <p:cNvSpPr txBox="1"/>
          <p:nvPr/>
        </p:nvSpPr>
        <p:spPr>
          <a:xfrm>
            <a:off x="333214" y="4425924"/>
            <a:ext cx="860784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C000"/>
                </a:solidFill>
                <a:latin typeface="Muli"/>
              </a:rPr>
              <a:t>Challenge question :  Imagine we have multiple documents where the address is “Highway 37“; modify the code above to get only the last 2 documents that satisfy the query above!</a:t>
            </a:r>
          </a:p>
        </p:txBody>
      </p:sp>
    </p:spTree>
    <p:extLst>
      <p:ext uri="{BB962C8B-B14F-4D97-AF65-F5344CB8AC3E}">
        <p14:creationId xmlns:p14="http://schemas.microsoft.com/office/powerpoint/2010/main" val="1145759418"/>
      </p:ext>
    </p:extLst>
  </p:cSld>
  <p:clrMapOvr>
    <a:masterClrMapping/>
  </p:clrMapOvr>
  <p:transition spd="slow">
    <p:cut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804767" y="969775"/>
            <a:ext cx="7253496" cy="2031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en-US" altLang="en-US" b="1" dirty="0">
                <a:solidFill>
                  <a:srgbClr val="C6DAEC"/>
                </a:solidFill>
                <a:latin typeface="Muli"/>
                <a:ea typeface="Muli"/>
                <a:cs typeface="Muli"/>
              </a:rPr>
              <a:t> </a:t>
            </a:r>
            <a:endParaRPr lang="en-US" altLang="en-US" dirty="0">
              <a:solidFill>
                <a:srgbClr val="FFC000"/>
              </a:solidFill>
              <a:latin typeface="Muli"/>
            </a:endParaRPr>
          </a:p>
          <a:p>
            <a:pPr lvl="2" eaLnBrk="1" hangingPunct="1"/>
            <a:endParaRPr lang="en-US" altLang="en-US" dirty="0">
              <a:solidFill>
                <a:srgbClr val="FFC000"/>
              </a:solidFill>
              <a:latin typeface="Muli"/>
            </a:endParaRPr>
          </a:p>
          <a:p>
            <a:pPr marL="1200150" lvl="2" indent="-285750" eaLnBrk="1" hangingPunct="1">
              <a:buFont typeface="Arial" panose="020B0604020202020204" pitchFamily="34" charset="0"/>
              <a:buChar char="•"/>
            </a:pPr>
            <a:endParaRPr lang="en-US" altLang="en-US" dirty="0">
              <a:solidFill>
                <a:srgbClr val="FFC000"/>
              </a:solidFill>
              <a:latin typeface="Muli"/>
            </a:endParaRPr>
          </a:p>
          <a:p>
            <a:pPr marL="1200150" lvl="2" indent="-285750" eaLnBrk="1" hangingPunct="1">
              <a:buFont typeface="Arial" panose="020B0604020202020204" pitchFamily="34" charset="0"/>
              <a:buChar char="•"/>
            </a:pPr>
            <a:endParaRPr lang="en-US" altLang="en-US" dirty="0">
              <a:solidFill>
                <a:srgbClr val="FFC000"/>
              </a:solidFill>
              <a:latin typeface="Muli"/>
            </a:endParaRPr>
          </a:p>
          <a:p>
            <a:pPr marL="1200150" lvl="2" indent="-285750" eaLnBrk="1" hangingPunct="1">
              <a:buFont typeface="Arial" panose="020B0604020202020204" pitchFamily="34" charset="0"/>
              <a:buChar char="•"/>
            </a:pPr>
            <a:endParaRPr lang="en-US" altLang="en-US" dirty="0">
              <a:solidFill>
                <a:srgbClr val="FFC000"/>
              </a:solidFill>
              <a:latin typeface="Muli"/>
            </a:endParaRPr>
          </a:p>
          <a:p>
            <a:pPr marL="1200150" lvl="2" indent="-285750" eaLnBrk="1" hangingPunct="1">
              <a:buFont typeface="Arial" panose="020B0604020202020204" pitchFamily="34" charset="0"/>
              <a:buChar char="•"/>
            </a:pPr>
            <a:endParaRPr lang="en-US" altLang="en-US" dirty="0">
              <a:solidFill>
                <a:srgbClr val="FFC000"/>
              </a:solidFill>
              <a:latin typeface="Muli"/>
            </a:endParaRPr>
          </a:p>
          <a:p>
            <a:pPr lvl="2" eaLnBrk="1" hangingPunct="1"/>
            <a:endParaRPr lang="en-US" altLang="en-US" dirty="0">
              <a:solidFill>
                <a:srgbClr val="FFC000"/>
              </a:solidFill>
              <a:latin typeface="Muli"/>
            </a:endParaRPr>
          </a:p>
          <a:p>
            <a:pPr lvl="1" eaLnBrk="1" hangingPunct="1"/>
            <a:endParaRPr lang="en-US" dirty="0">
              <a:solidFill>
                <a:srgbClr val="FFC000"/>
              </a:solidFill>
              <a:latin typeface="Muli"/>
            </a:endParaRPr>
          </a:p>
          <a:p>
            <a:pPr lvl="1" eaLnBrk="1" hangingPunct="1"/>
            <a:endParaRPr lang="en-US" dirty="0">
              <a:solidFill>
                <a:srgbClr val="FFC000"/>
              </a:solidFill>
              <a:latin typeface="Mul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152E7E-2239-EC53-8F92-35C773E84258}"/>
              </a:ext>
            </a:extLst>
          </p:cNvPr>
          <p:cNvSpPr txBox="1"/>
          <p:nvPr/>
        </p:nvSpPr>
        <p:spPr>
          <a:xfrm>
            <a:off x="2902426" y="80695"/>
            <a:ext cx="572367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3200" dirty="0">
                <a:solidFill>
                  <a:srgbClr val="19BBD5"/>
                </a:solidFill>
                <a:latin typeface="Nixie One"/>
              </a:rPr>
              <a:t>Filter With Regular Expressions</a:t>
            </a:r>
          </a:p>
          <a:p>
            <a:r>
              <a:rPr lang="en-CA" sz="2400" dirty="0">
                <a:solidFill>
                  <a:srgbClr val="19BBD5"/>
                </a:solidFill>
                <a:latin typeface="Nixie One"/>
              </a:rPr>
              <a:t>(Equality operator using regex)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A89850-3654-D5FF-61D1-EE0795C6D14D}"/>
              </a:ext>
            </a:extLst>
          </p:cNvPr>
          <p:cNvSpPr txBox="1"/>
          <p:nvPr/>
        </p:nvSpPr>
        <p:spPr>
          <a:xfrm>
            <a:off x="1683401" y="1014121"/>
            <a:ext cx="7460599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C000"/>
                </a:solidFill>
                <a:latin typeface="Muli"/>
              </a:rPr>
              <a:t>You can also use regular expressions as a modifier.</a:t>
            </a:r>
          </a:p>
          <a:p>
            <a:pPr algn="l"/>
            <a:endParaRPr lang="en-US" dirty="0">
              <a:solidFill>
                <a:srgbClr val="FFC000"/>
              </a:solidFill>
              <a:latin typeface="Muli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C000"/>
                </a:solidFill>
                <a:latin typeface="Muli"/>
              </a:rPr>
              <a:t>Regular expressions can only be used to query strings.</a:t>
            </a:r>
          </a:p>
          <a:p>
            <a:pPr algn="l"/>
            <a:endParaRPr lang="en-US" dirty="0">
              <a:solidFill>
                <a:srgbClr val="FFC000"/>
              </a:solidFill>
              <a:latin typeface="Muli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C000"/>
                </a:solidFill>
                <a:latin typeface="Muli"/>
              </a:rPr>
              <a:t>To find only the documents where the "address" field starts with the letter “V", use the regular expression {"$regex": "^V"}:</a:t>
            </a:r>
          </a:p>
          <a:p>
            <a:pPr algn="l"/>
            <a:endParaRPr lang="en-US" dirty="0">
              <a:solidFill>
                <a:srgbClr val="FFC000"/>
              </a:solidFill>
              <a:latin typeface="Muli"/>
            </a:endParaRPr>
          </a:p>
          <a:p>
            <a:pPr algn="l"/>
            <a:r>
              <a:rPr lang="en-US" dirty="0">
                <a:solidFill>
                  <a:srgbClr val="FFC000"/>
                </a:solidFill>
                <a:latin typeface="Muli"/>
              </a:rPr>
              <a:t>Example : Find documents where the address starts with the letter “V"</a:t>
            </a:r>
          </a:p>
          <a:p>
            <a:endParaRPr lang="en-US" dirty="0">
              <a:solidFill>
                <a:srgbClr val="FFC000"/>
              </a:solidFill>
              <a:latin typeface="Mul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52E853-2BF8-D3B4-9F2F-86888FCD899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675" t="42328" r="32976" b="38661"/>
          <a:stretch/>
        </p:blipFill>
        <p:spPr>
          <a:xfrm>
            <a:off x="2457581" y="3001100"/>
            <a:ext cx="5600682" cy="129221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6EEB064-7595-4C16-868D-410544854CB8}"/>
              </a:ext>
            </a:extLst>
          </p:cNvPr>
          <p:cNvSpPr txBox="1"/>
          <p:nvPr/>
        </p:nvSpPr>
        <p:spPr>
          <a:xfrm>
            <a:off x="333214" y="4425924"/>
            <a:ext cx="860784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C000"/>
                </a:solidFill>
                <a:latin typeface="Muli"/>
              </a:rPr>
              <a:t>Challenge question :  write a query that prints all records having the letter  ‘l’ (it’s L in lower case ) in their address field !</a:t>
            </a:r>
          </a:p>
        </p:txBody>
      </p:sp>
    </p:spTree>
    <p:extLst>
      <p:ext uri="{BB962C8B-B14F-4D97-AF65-F5344CB8AC3E}">
        <p14:creationId xmlns:p14="http://schemas.microsoft.com/office/powerpoint/2010/main" val="4247744222"/>
      </p:ext>
    </p:extLst>
  </p:cSld>
  <p:clrMapOvr>
    <a:masterClrMapping/>
  </p:clrMapOvr>
  <p:transition spd="slow">
    <p:cut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77152E7E-2239-EC53-8F92-35C773E84258}"/>
              </a:ext>
            </a:extLst>
          </p:cNvPr>
          <p:cNvSpPr txBox="1"/>
          <p:nvPr/>
        </p:nvSpPr>
        <p:spPr>
          <a:xfrm>
            <a:off x="2340430" y="212250"/>
            <a:ext cx="68035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2400" dirty="0">
                <a:solidFill>
                  <a:srgbClr val="19BBD5"/>
                </a:solidFill>
                <a:latin typeface="Nixie One"/>
              </a:rPr>
              <a:t>Advanced MongoDB Query :  Logical ‘OR’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212E9E4-F55A-54B1-7C77-A4B86C377E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929" t="44631" r="36786" b="30317"/>
          <a:stretch/>
        </p:blipFill>
        <p:spPr>
          <a:xfrm>
            <a:off x="2726871" y="2444626"/>
            <a:ext cx="4049485" cy="12954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EA33999-06ED-73E0-6316-10E9ECA0DB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46515" y="923434"/>
            <a:ext cx="6999513" cy="1384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rgbClr val="FFC000"/>
                </a:solidFill>
                <a:latin typeface="Muli"/>
              </a:rPr>
              <a:t>This operator joins query clauses with a logical OR. This returns all documents that match the conditions of either clause.  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altLang="en-US" dirty="0">
              <a:solidFill>
                <a:srgbClr val="FFC000"/>
              </a:solidFill>
              <a:latin typeface="Muli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CA" dirty="0" err="1">
                <a:solidFill>
                  <a:srgbClr val="FFC000"/>
                </a:solidFill>
                <a:latin typeface="Muli"/>
              </a:rPr>
              <a:t>myquery</a:t>
            </a:r>
            <a:r>
              <a:rPr lang="en-CA" dirty="0">
                <a:solidFill>
                  <a:srgbClr val="FFC000"/>
                </a:solidFill>
                <a:latin typeface="Muli"/>
              </a:rPr>
              <a:t> ={ “$or”:[{exp1}, {&lt;exp2}, …, {</a:t>
            </a:r>
            <a:r>
              <a:rPr lang="en-CA" dirty="0" err="1">
                <a:solidFill>
                  <a:srgbClr val="FFC000"/>
                </a:solidFill>
                <a:latin typeface="Muli"/>
              </a:rPr>
              <a:t>expN</a:t>
            </a:r>
            <a:r>
              <a:rPr lang="en-CA" dirty="0">
                <a:solidFill>
                  <a:srgbClr val="FFC000"/>
                </a:solidFill>
                <a:latin typeface="Muli"/>
              </a:rPr>
              <a:t>}] }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CA" dirty="0">
              <a:solidFill>
                <a:srgbClr val="FFC000"/>
              </a:solidFill>
              <a:latin typeface="Mul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rgbClr val="FFC000"/>
                </a:solidFill>
                <a:latin typeface="Muli"/>
              </a:rPr>
              <a:t>Example : print out documents where address starts with 'S' OR ‘Y’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267DAA5-220A-951C-B835-6FF389D873E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810" t="59895" r="40833" b="24233"/>
          <a:stretch/>
        </p:blipFill>
        <p:spPr>
          <a:xfrm>
            <a:off x="2813956" y="4268708"/>
            <a:ext cx="3690258" cy="81642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EA8B7D1-F726-1EC0-3533-29BBAD84BD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9801" y="3876223"/>
            <a:ext cx="5323113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rgbClr val="FFC000"/>
                </a:solidFill>
                <a:latin typeface="Muli"/>
              </a:rPr>
              <a:t>Alternative method :</a:t>
            </a:r>
          </a:p>
        </p:txBody>
      </p:sp>
    </p:spTree>
    <p:extLst>
      <p:ext uri="{BB962C8B-B14F-4D97-AF65-F5344CB8AC3E}">
        <p14:creationId xmlns:p14="http://schemas.microsoft.com/office/powerpoint/2010/main" val="2689229871"/>
      </p:ext>
    </p:extLst>
  </p:cSld>
  <p:clrMapOvr>
    <a:masterClrMapping/>
  </p:clrMapOvr>
  <p:transition spd="slow">
    <p:cut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77152E7E-2239-EC53-8F92-35C773E84258}"/>
              </a:ext>
            </a:extLst>
          </p:cNvPr>
          <p:cNvSpPr txBox="1"/>
          <p:nvPr/>
        </p:nvSpPr>
        <p:spPr>
          <a:xfrm>
            <a:off x="2340430" y="212250"/>
            <a:ext cx="68035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2400" dirty="0">
                <a:solidFill>
                  <a:srgbClr val="19BBD5"/>
                </a:solidFill>
                <a:latin typeface="Nixie One"/>
              </a:rPr>
              <a:t>Advanced MongoDB Query :  Logical ‘AND’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EA33999-06ED-73E0-6316-10E9ECA0DB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18558" y="876300"/>
            <a:ext cx="7652657" cy="1384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CA" dirty="0">
                <a:solidFill>
                  <a:srgbClr val="FFC000"/>
                </a:solidFill>
                <a:latin typeface="Muli"/>
              </a:rPr>
              <a:t>This method </a:t>
            </a:r>
            <a:r>
              <a:rPr lang="en-US" dirty="0">
                <a:solidFill>
                  <a:srgbClr val="FFC000"/>
                </a:solidFill>
                <a:latin typeface="Muli"/>
              </a:rPr>
              <a:t>joins query clauses with a logical AND . It returns all documents that match the conditions of  ALL clauses.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CA" dirty="0">
              <a:solidFill>
                <a:srgbClr val="FFC000"/>
              </a:solidFill>
              <a:latin typeface="Muli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CA" dirty="0" err="1">
                <a:solidFill>
                  <a:srgbClr val="FFC000"/>
                </a:solidFill>
                <a:latin typeface="Muli"/>
              </a:rPr>
              <a:t>myquery</a:t>
            </a:r>
            <a:r>
              <a:rPr lang="en-CA" dirty="0">
                <a:solidFill>
                  <a:srgbClr val="FFC000"/>
                </a:solidFill>
                <a:latin typeface="Muli"/>
              </a:rPr>
              <a:t> = {  “$and”:   [ {exp1},  {exp2},  …,  {</a:t>
            </a:r>
            <a:r>
              <a:rPr lang="en-CA" dirty="0" err="1">
                <a:solidFill>
                  <a:srgbClr val="FFC000"/>
                </a:solidFill>
                <a:latin typeface="Muli"/>
              </a:rPr>
              <a:t>expN</a:t>
            </a:r>
            <a:r>
              <a:rPr lang="en-CA" dirty="0">
                <a:solidFill>
                  <a:srgbClr val="FFC000"/>
                </a:solidFill>
                <a:latin typeface="Muli"/>
              </a:rPr>
              <a:t>} ]   }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CA" dirty="0">
              <a:solidFill>
                <a:srgbClr val="FFC000"/>
              </a:solidFill>
              <a:latin typeface="Mul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rgbClr val="FFC000"/>
                </a:solidFill>
                <a:latin typeface="Muli"/>
              </a:rPr>
              <a:t>Example : print out documents where address field starts with ‘Y’  AND have ‘1’ in the address field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EEA684D-7E7E-D2B4-2450-A98C3C9B62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049" t="58624" r="39583" b="21059"/>
          <a:stretch/>
        </p:blipFill>
        <p:spPr>
          <a:xfrm>
            <a:off x="3341914" y="2359692"/>
            <a:ext cx="3782786" cy="104502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C5637CA-3896-A4D9-209B-73F3FB9C4067}"/>
              </a:ext>
            </a:extLst>
          </p:cNvPr>
          <p:cNvSpPr txBox="1"/>
          <p:nvPr/>
        </p:nvSpPr>
        <p:spPr>
          <a:xfrm>
            <a:off x="266700" y="3608260"/>
            <a:ext cx="86106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rgbClr val="FFC000"/>
                </a:solidFill>
                <a:latin typeface="Muli"/>
              </a:rPr>
              <a:t>Example : print out documents where address field starts with ‘Y’  AND have ‘1’ in the address field AND the name field start with ‘N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1DFD88D-1458-7FC5-B16E-22E9261DF1A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286" t="45427" r="39166" b="32276"/>
          <a:stretch/>
        </p:blipFill>
        <p:spPr>
          <a:xfrm>
            <a:off x="3341914" y="3996637"/>
            <a:ext cx="3799114" cy="1146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460420"/>
      </p:ext>
    </p:extLst>
  </p:cSld>
  <p:clrMapOvr>
    <a:masterClrMapping/>
  </p:clrMapOvr>
  <p:transition spd="slow">
    <p:cut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77152E7E-2239-EC53-8F92-35C773E84258}"/>
              </a:ext>
            </a:extLst>
          </p:cNvPr>
          <p:cNvSpPr txBox="1"/>
          <p:nvPr/>
        </p:nvSpPr>
        <p:spPr>
          <a:xfrm>
            <a:off x="2340430" y="212250"/>
            <a:ext cx="68035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2400" dirty="0">
                <a:solidFill>
                  <a:srgbClr val="19BBD5"/>
                </a:solidFill>
                <a:latin typeface="Nixie One"/>
              </a:rPr>
              <a:t>Advanced MongoDB Query :  Logical ‘NOT EQUAL’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EA33999-06ED-73E0-6316-10E9ECA0DB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0311" y="1230383"/>
            <a:ext cx="6939642" cy="738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CA" dirty="0">
                <a:solidFill>
                  <a:srgbClr val="FFC000"/>
                </a:solidFill>
                <a:latin typeface="Muli"/>
              </a:rPr>
              <a:t>This method </a:t>
            </a:r>
            <a:r>
              <a:rPr lang="en-US" dirty="0">
                <a:solidFill>
                  <a:srgbClr val="FFC000"/>
                </a:solidFill>
                <a:latin typeface="Muli"/>
              </a:rPr>
              <a:t>matches all values that are not equal to a specified value.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CA" dirty="0">
              <a:solidFill>
                <a:srgbClr val="FFC000"/>
              </a:solidFill>
              <a:latin typeface="Muli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CA" dirty="0" err="1">
                <a:solidFill>
                  <a:srgbClr val="FFC000"/>
                </a:solidFill>
                <a:latin typeface="Muli"/>
              </a:rPr>
              <a:t>myquery</a:t>
            </a:r>
            <a:r>
              <a:rPr lang="en-CA" dirty="0">
                <a:solidFill>
                  <a:srgbClr val="FFC000"/>
                </a:solidFill>
                <a:latin typeface="Muli"/>
              </a:rPr>
              <a:t> = {“key”:{$ne: “value”}}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C5637CA-3896-A4D9-209B-73F3FB9C4067}"/>
              </a:ext>
            </a:extLst>
          </p:cNvPr>
          <p:cNvSpPr txBox="1"/>
          <p:nvPr/>
        </p:nvSpPr>
        <p:spPr>
          <a:xfrm>
            <a:off x="266700" y="2525516"/>
            <a:ext cx="86106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rgbClr val="FFC000"/>
                </a:solidFill>
                <a:latin typeface="Muli"/>
              </a:rPr>
              <a:t>Example : print out documents where address field starts with ‘Y’  AND have ‘1’ in the address field AND the name field NOT EQUAL TO ‘Nicky’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63F984-69F3-D9F3-F0BB-FE03E7FF7CC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700" t="59555" r="35200" b="16521"/>
          <a:stretch/>
        </p:blipFill>
        <p:spPr>
          <a:xfrm>
            <a:off x="2926080" y="3544230"/>
            <a:ext cx="4215384" cy="1230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08958"/>
      </p:ext>
    </p:extLst>
  </p:cSld>
  <p:clrMapOvr>
    <a:masterClrMapping/>
  </p:clrMapOvr>
  <p:transition spd="slow">
    <p:cut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804767" y="969775"/>
            <a:ext cx="7253496" cy="2031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en-US" altLang="en-US" b="1" dirty="0">
                <a:solidFill>
                  <a:srgbClr val="C6DAEC"/>
                </a:solidFill>
                <a:latin typeface="Muli"/>
                <a:ea typeface="Muli"/>
                <a:cs typeface="Muli"/>
              </a:rPr>
              <a:t> </a:t>
            </a:r>
            <a:endParaRPr lang="en-US" altLang="en-US" dirty="0">
              <a:solidFill>
                <a:srgbClr val="FFC000"/>
              </a:solidFill>
              <a:latin typeface="Muli"/>
            </a:endParaRPr>
          </a:p>
          <a:p>
            <a:pPr lvl="2" eaLnBrk="1" hangingPunct="1"/>
            <a:endParaRPr lang="en-US" altLang="en-US" dirty="0">
              <a:solidFill>
                <a:srgbClr val="FFC000"/>
              </a:solidFill>
              <a:latin typeface="Muli"/>
            </a:endParaRPr>
          </a:p>
          <a:p>
            <a:pPr marL="1200150" lvl="2" indent="-285750" eaLnBrk="1" hangingPunct="1">
              <a:buFont typeface="Arial" panose="020B0604020202020204" pitchFamily="34" charset="0"/>
              <a:buChar char="•"/>
            </a:pPr>
            <a:endParaRPr lang="en-US" altLang="en-US" dirty="0">
              <a:solidFill>
                <a:srgbClr val="FFC000"/>
              </a:solidFill>
              <a:latin typeface="Muli"/>
            </a:endParaRPr>
          </a:p>
          <a:p>
            <a:pPr marL="1200150" lvl="2" indent="-285750" eaLnBrk="1" hangingPunct="1">
              <a:buFont typeface="Arial" panose="020B0604020202020204" pitchFamily="34" charset="0"/>
              <a:buChar char="•"/>
            </a:pPr>
            <a:endParaRPr lang="en-US" altLang="en-US" dirty="0">
              <a:solidFill>
                <a:srgbClr val="FFC000"/>
              </a:solidFill>
              <a:latin typeface="Muli"/>
            </a:endParaRPr>
          </a:p>
          <a:p>
            <a:pPr marL="1200150" lvl="2" indent="-285750" eaLnBrk="1" hangingPunct="1">
              <a:buFont typeface="Arial" panose="020B0604020202020204" pitchFamily="34" charset="0"/>
              <a:buChar char="•"/>
            </a:pPr>
            <a:endParaRPr lang="en-US" altLang="en-US" dirty="0">
              <a:solidFill>
                <a:srgbClr val="FFC000"/>
              </a:solidFill>
              <a:latin typeface="Muli"/>
            </a:endParaRPr>
          </a:p>
          <a:p>
            <a:pPr marL="1200150" lvl="2" indent="-285750" eaLnBrk="1" hangingPunct="1">
              <a:buFont typeface="Arial" panose="020B0604020202020204" pitchFamily="34" charset="0"/>
              <a:buChar char="•"/>
            </a:pPr>
            <a:endParaRPr lang="en-US" altLang="en-US" dirty="0">
              <a:solidFill>
                <a:srgbClr val="FFC000"/>
              </a:solidFill>
              <a:latin typeface="Muli"/>
            </a:endParaRPr>
          </a:p>
          <a:p>
            <a:pPr lvl="2" eaLnBrk="1" hangingPunct="1"/>
            <a:endParaRPr lang="en-US" altLang="en-US" dirty="0">
              <a:solidFill>
                <a:srgbClr val="FFC000"/>
              </a:solidFill>
              <a:latin typeface="Muli"/>
            </a:endParaRPr>
          </a:p>
          <a:p>
            <a:pPr lvl="1" eaLnBrk="1" hangingPunct="1"/>
            <a:endParaRPr lang="en-US" dirty="0">
              <a:solidFill>
                <a:srgbClr val="FFC000"/>
              </a:solidFill>
              <a:latin typeface="Muli"/>
            </a:endParaRPr>
          </a:p>
          <a:p>
            <a:pPr lvl="1" eaLnBrk="1" hangingPunct="1"/>
            <a:endParaRPr lang="en-US" dirty="0">
              <a:solidFill>
                <a:srgbClr val="FFC000"/>
              </a:solidFill>
              <a:latin typeface="Mul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152E7E-2239-EC53-8F92-35C773E84258}"/>
              </a:ext>
            </a:extLst>
          </p:cNvPr>
          <p:cNvSpPr txBox="1"/>
          <p:nvPr/>
        </p:nvSpPr>
        <p:spPr>
          <a:xfrm>
            <a:off x="2886929" y="212250"/>
            <a:ext cx="598375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2400" dirty="0">
                <a:solidFill>
                  <a:srgbClr val="19BBD5"/>
                </a:solidFill>
                <a:latin typeface="Nixie One"/>
              </a:rPr>
              <a:t>Advanced MongoDB Query : ‘Greater Than’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A89850-3654-D5FF-61D1-EE0795C6D14D}"/>
              </a:ext>
            </a:extLst>
          </p:cNvPr>
          <p:cNvSpPr txBox="1"/>
          <p:nvPr/>
        </p:nvSpPr>
        <p:spPr>
          <a:xfrm>
            <a:off x="1900331" y="1185218"/>
            <a:ext cx="7144527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C000"/>
                </a:solidFill>
                <a:latin typeface="Muli"/>
              </a:rPr>
              <a:t>This operator matches values that are greater than a specified value</a:t>
            </a:r>
          </a:p>
          <a:p>
            <a:endParaRPr lang="en-US" dirty="0">
              <a:solidFill>
                <a:srgbClr val="FFC000"/>
              </a:solidFill>
              <a:latin typeface="Mul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C000"/>
                </a:solidFill>
                <a:latin typeface="Muli"/>
              </a:rPr>
              <a:t>E.g. to find the documents where the "address" field starts with the letter "S" or higher (alphabetically), use the ‘greater than’ modifier: {"$</a:t>
            </a:r>
            <a:r>
              <a:rPr lang="en-US" dirty="0" err="1">
                <a:solidFill>
                  <a:srgbClr val="FFC000"/>
                </a:solidFill>
                <a:latin typeface="Muli"/>
              </a:rPr>
              <a:t>gt</a:t>
            </a:r>
            <a:r>
              <a:rPr lang="en-US" dirty="0">
                <a:solidFill>
                  <a:srgbClr val="FFC000"/>
                </a:solidFill>
                <a:latin typeface="Muli"/>
              </a:rPr>
              <a:t>": "S"}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FFC000"/>
              </a:solidFill>
              <a:latin typeface="Mul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C000"/>
                </a:solidFill>
                <a:latin typeface="Muli"/>
              </a:rPr>
              <a:t>Example: find documents where the address starts with the letter "S" or higher</a:t>
            </a: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:</a:t>
            </a:r>
          </a:p>
          <a:p>
            <a:endParaRPr lang="en-US" dirty="0">
              <a:solidFill>
                <a:srgbClr val="FFC000"/>
              </a:solidFill>
              <a:latin typeface="Mul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E7F2AE-1FB6-5B6E-65CD-1CF99CD31B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676" t="42914" r="33333" b="38062"/>
          <a:stretch/>
        </p:blipFill>
        <p:spPr>
          <a:xfrm>
            <a:off x="2082998" y="2785656"/>
            <a:ext cx="4978003" cy="115822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DA655D0-7DC5-7787-721B-C6EC3ADFB5AC}"/>
              </a:ext>
            </a:extLst>
          </p:cNvPr>
          <p:cNvSpPr txBox="1"/>
          <p:nvPr/>
        </p:nvSpPr>
        <p:spPr>
          <a:xfrm>
            <a:off x="348996" y="4339928"/>
            <a:ext cx="86106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rgbClr val="FFC000"/>
                </a:solidFill>
                <a:latin typeface="Muli"/>
              </a:rPr>
              <a:t>Challenge question : Experiment $</a:t>
            </a:r>
            <a:r>
              <a:rPr lang="en-US" altLang="en-US" dirty="0" err="1">
                <a:solidFill>
                  <a:srgbClr val="FFC000"/>
                </a:solidFill>
                <a:latin typeface="Muli"/>
              </a:rPr>
              <a:t>lt</a:t>
            </a:r>
            <a:r>
              <a:rPr lang="en-US" altLang="en-US" dirty="0">
                <a:solidFill>
                  <a:srgbClr val="FFC000"/>
                </a:solidFill>
                <a:latin typeface="Muli"/>
              </a:rPr>
              <a:t>,   $</a:t>
            </a:r>
            <a:r>
              <a:rPr lang="en-US" altLang="en-US" dirty="0" err="1">
                <a:solidFill>
                  <a:srgbClr val="FFC000"/>
                </a:solidFill>
                <a:latin typeface="Muli"/>
              </a:rPr>
              <a:t>lte</a:t>
            </a:r>
            <a:r>
              <a:rPr lang="en-US" altLang="en-US" dirty="0">
                <a:solidFill>
                  <a:srgbClr val="FFC000"/>
                </a:solidFill>
                <a:latin typeface="Muli"/>
              </a:rPr>
              <a:t>,  $</a:t>
            </a:r>
            <a:r>
              <a:rPr lang="en-US" altLang="en-US" dirty="0" err="1">
                <a:solidFill>
                  <a:srgbClr val="FFC000"/>
                </a:solidFill>
                <a:latin typeface="Muli"/>
              </a:rPr>
              <a:t>gte</a:t>
            </a:r>
            <a:r>
              <a:rPr lang="en-US" altLang="en-US" dirty="0">
                <a:solidFill>
                  <a:srgbClr val="FFC000"/>
                </a:solidFill>
                <a:latin typeface="Muli"/>
              </a:rPr>
              <a:t>   using other fields</a:t>
            </a:r>
          </a:p>
        </p:txBody>
      </p:sp>
    </p:spTree>
    <p:extLst>
      <p:ext uri="{BB962C8B-B14F-4D97-AF65-F5344CB8AC3E}">
        <p14:creationId xmlns:p14="http://schemas.microsoft.com/office/powerpoint/2010/main" val="751773177"/>
      </p:ext>
    </p:extLst>
  </p:cSld>
  <p:clrMapOvr>
    <a:masterClrMapping/>
  </p:clrMapOvr>
  <p:transition spd="slow">
    <p:cut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804767" y="969775"/>
            <a:ext cx="7253496" cy="2031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en-US" altLang="en-US" b="1" dirty="0">
                <a:solidFill>
                  <a:srgbClr val="C6DAEC"/>
                </a:solidFill>
                <a:latin typeface="Muli"/>
                <a:ea typeface="Muli"/>
                <a:cs typeface="Muli"/>
              </a:rPr>
              <a:t> </a:t>
            </a:r>
            <a:endParaRPr lang="en-US" altLang="en-US" dirty="0">
              <a:solidFill>
                <a:srgbClr val="FFC000"/>
              </a:solidFill>
              <a:latin typeface="Muli"/>
            </a:endParaRPr>
          </a:p>
          <a:p>
            <a:pPr lvl="2" eaLnBrk="1" hangingPunct="1"/>
            <a:endParaRPr lang="en-US" altLang="en-US" dirty="0">
              <a:solidFill>
                <a:srgbClr val="FFC000"/>
              </a:solidFill>
              <a:latin typeface="Muli"/>
            </a:endParaRPr>
          </a:p>
          <a:p>
            <a:pPr marL="1200150" lvl="2" indent="-285750" eaLnBrk="1" hangingPunct="1">
              <a:buFont typeface="Arial" panose="020B0604020202020204" pitchFamily="34" charset="0"/>
              <a:buChar char="•"/>
            </a:pPr>
            <a:endParaRPr lang="en-US" altLang="en-US" dirty="0">
              <a:solidFill>
                <a:srgbClr val="FFC000"/>
              </a:solidFill>
              <a:latin typeface="Muli"/>
            </a:endParaRPr>
          </a:p>
          <a:p>
            <a:pPr marL="1200150" lvl="2" indent="-285750" eaLnBrk="1" hangingPunct="1">
              <a:buFont typeface="Arial" panose="020B0604020202020204" pitchFamily="34" charset="0"/>
              <a:buChar char="•"/>
            </a:pPr>
            <a:endParaRPr lang="en-US" altLang="en-US" dirty="0">
              <a:solidFill>
                <a:srgbClr val="FFC000"/>
              </a:solidFill>
              <a:latin typeface="Muli"/>
            </a:endParaRPr>
          </a:p>
          <a:p>
            <a:pPr marL="1200150" lvl="2" indent="-285750" eaLnBrk="1" hangingPunct="1">
              <a:buFont typeface="Arial" panose="020B0604020202020204" pitchFamily="34" charset="0"/>
              <a:buChar char="•"/>
            </a:pPr>
            <a:endParaRPr lang="en-US" altLang="en-US" dirty="0">
              <a:solidFill>
                <a:srgbClr val="FFC000"/>
              </a:solidFill>
              <a:latin typeface="Muli"/>
            </a:endParaRPr>
          </a:p>
          <a:p>
            <a:pPr marL="1200150" lvl="2" indent="-285750" eaLnBrk="1" hangingPunct="1">
              <a:buFont typeface="Arial" panose="020B0604020202020204" pitchFamily="34" charset="0"/>
              <a:buChar char="•"/>
            </a:pPr>
            <a:endParaRPr lang="en-US" altLang="en-US" dirty="0">
              <a:solidFill>
                <a:srgbClr val="FFC000"/>
              </a:solidFill>
              <a:latin typeface="Muli"/>
            </a:endParaRPr>
          </a:p>
          <a:p>
            <a:pPr lvl="2" eaLnBrk="1" hangingPunct="1"/>
            <a:endParaRPr lang="en-US" altLang="en-US" dirty="0">
              <a:solidFill>
                <a:srgbClr val="FFC000"/>
              </a:solidFill>
              <a:latin typeface="Muli"/>
            </a:endParaRPr>
          </a:p>
          <a:p>
            <a:pPr lvl="1" eaLnBrk="1" hangingPunct="1"/>
            <a:endParaRPr lang="en-US" dirty="0">
              <a:solidFill>
                <a:srgbClr val="FFC000"/>
              </a:solidFill>
              <a:latin typeface="Muli"/>
            </a:endParaRPr>
          </a:p>
          <a:p>
            <a:pPr lvl="1" eaLnBrk="1" hangingPunct="1"/>
            <a:endParaRPr lang="en-US" dirty="0">
              <a:solidFill>
                <a:srgbClr val="FFC000"/>
              </a:solidFill>
              <a:latin typeface="Mul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152E7E-2239-EC53-8F92-35C773E84258}"/>
              </a:ext>
            </a:extLst>
          </p:cNvPr>
          <p:cNvSpPr txBox="1"/>
          <p:nvPr/>
        </p:nvSpPr>
        <p:spPr>
          <a:xfrm>
            <a:off x="2886928" y="212250"/>
            <a:ext cx="5723671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3200" dirty="0">
                <a:solidFill>
                  <a:srgbClr val="19BBD5"/>
                </a:solidFill>
                <a:latin typeface="Nixie One"/>
              </a:rPr>
              <a:t>Python MongoDB Sort</a:t>
            </a:r>
          </a:p>
          <a:p>
            <a:endParaRPr lang="en-CA" sz="3200" dirty="0">
              <a:solidFill>
                <a:srgbClr val="19BBD5"/>
              </a:solidFill>
              <a:latin typeface="Nixie One"/>
            </a:endParaRPr>
          </a:p>
          <a:p>
            <a:endParaRPr lang="en-CA" sz="3200" dirty="0">
              <a:solidFill>
                <a:srgbClr val="19BBD5"/>
              </a:solidFill>
              <a:latin typeface="Nixie One"/>
            </a:endParaRPr>
          </a:p>
          <a:p>
            <a:endParaRPr lang="en-US" sz="2000" dirty="0">
              <a:solidFill>
                <a:srgbClr val="19BBD5"/>
              </a:solidFill>
              <a:latin typeface="Nixie One"/>
              <a:sym typeface="Nixie One"/>
            </a:endParaRPr>
          </a:p>
          <a:p>
            <a:endParaRPr lang="en-US" dirty="0">
              <a:solidFill>
                <a:srgbClr val="FFC000"/>
              </a:solidFill>
              <a:latin typeface="Mul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A89850-3654-D5FF-61D1-EE0795C6D14D}"/>
              </a:ext>
            </a:extLst>
          </p:cNvPr>
          <p:cNvSpPr txBox="1"/>
          <p:nvPr/>
        </p:nvSpPr>
        <p:spPr>
          <a:xfrm>
            <a:off x="1780589" y="1084044"/>
            <a:ext cx="7144527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dirty="0">
                <a:solidFill>
                  <a:srgbClr val="FFC000"/>
                </a:solidFill>
                <a:latin typeface="Muli"/>
              </a:rPr>
              <a:t>Sort the Result: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C000"/>
                </a:solidFill>
                <a:latin typeface="Muli"/>
              </a:rPr>
              <a:t>Use the sort() method to sort the result in ascending or descending order.</a:t>
            </a:r>
          </a:p>
          <a:p>
            <a:pPr algn="l"/>
            <a:endParaRPr lang="en-US" dirty="0">
              <a:solidFill>
                <a:srgbClr val="FFC000"/>
              </a:solidFill>
              <a:latin typeface="Muli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C000"/>
                </a:solidFill>
                <a:latin typeface="Muli"/>
              </a:rPr>
              <a:t>The sort() method takes one parameter for "fieldname" and one parameter for "direction" (ascending is the default direction).</a:t>
            </a:r>
          </a:p>
          <a:p>
            <a:endParaRPr lang="en-US" dirty="0">
              <a:solidFill>
                <a:srgbClr val="FFC000"/>
              </a:solidFill>
              <a:latin typeface="Muli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47AF696-0603-7D19-BE23-66FEE4FB7A9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675" t="48004" r="26309" b="38233"/>
          <a:stretch/>
        </p:blipFill>
        <p:spPr>
          <a:xfrm>
            <a:off x="1890502" y="2469039"/>
            <a:ext cx="4847755" cy="70788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0BE4F23-3CE5-A2A3-D7F2-79023934D19D}"/>
              </a:ext>
            </a:extLst>
          </p:cNvPr>
          <p:cNvSpPr txBox="1"/>
          <p:nvPr/>
        </p:nvSpPr>
        <p:spPr>
          <a:xfrm>
            <a:off x="1890501" y="3366375"/>
            <a:ext cx="5675069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dirty="0">
                <a:solidFill>
                  <a:srgbClr val="FFC000"/>
                </a:solidFill>
                <a:latin typeface="Muli"/>
              </a:rPr>
              <a:t>Sort Descending :</a:t>
            </a:r>
          </a:p>
          <a:p>
            <a:pPr algn="l"/>
            <a:endParaRPr lang="en-US" dirty="0">
              <a:solidFill>
                <a:srgbClr val="FFC000"/>
              </a:solidFill>
              <a:latin typeface="Muli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C000"/>
                </a:solidFill>
                <a:latin typeface="Muli"/>
              </a:rPr>
              <a:t>Use the value -1 as the second parameter to sort descending. </a:t>
            </a:r>
          </a:p>
          <a:p>
            <a:pPr algn="l"/>
            <a:endParaRPr lang="en-US" dirty="0">
              <a:solidFill>
                <a:srgbClr val="FFC000"/>
              </a:solidFill>
              <a:latin typeface="Muli"/>
            </a:endParaRPr>
          </a:p>
          <a:p>
            <a:pPr algn="l"/>
            <a:r>
              <a:rPr lang="en-US" dirty="0">
                <a:solidFill>
                  <a:srgbClr val="FFC000"/>
                </a:solidFill>
                <a:latin typeface="Muli"/>
              </a:rPr>
              <a:t>Example : </a:t>
            </a:r>
          </a:p>
          <a:p>
            <a:pPr algn="l"/>
            <a:r>
              <a:rPr lang="en-US" dirty="0">
                <a:solidFill>
                  <a:srgbClr val="FFC000"/>
                </a:solidFill>
                <a:latin typeface="Muli"/>
              </a:rPr>
              <a:t>	sort("name", 1) #ascending</a:t>
            </a:r>
            <a:br>
              <a:rPr lang="en-US" dirty="0">
                <a:solidFill>
                  <a:srgbClr val="FFC000"/>
                </a:solidFill>
                <a:latin typeface="Muli"/>
              </a:rPr>
            </a:br>
            <a:r>
              <a:rPr lang="en-US" dirty="0">
                <a:solidFill>
                  <a:srgbClr val="FFC000"/>
                </a:solidFill>
                <a:latin typeface="Muli"/>
              </a:rPr>
              <a:t>	sort("name", -1) #descending</a:t>
            </a:r>
          </a:p>
        </p:txBody>
      </p:sp>
    </p:spTree>
    <p:extLst>
      <p:ext uri="{BB962C8B-B14F-4D97-AF65-F5344CB8AC3E}">
        <p14:creationId xmlns:p14="http://schemas.microsoft.com/office/powerpoint/2010/main" val="3579755638"/>
      </p:ext>
    </p:extLst>
  </p:cSld>
  <p:clrMapOvr>
    <a:masterClrMapping/>
  </p:clrMapOvr>
  <p:transition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" name="Shape 1413"/>
          <p:cNvSpPr txBox="1">
            <a:spLocks noGrp="1"/>
          </p:cNvSpPr>
          <p:nvPr>
            <p:ph type="title"/>
          </p:nvPr>
        </p:nvSpPr>
        <p:spPr>
          <a:xfrm>
            <a:off x="1964331" y="281161"/>
            <a:ext cx="6528741" cy="56606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-US" sz="3200" dirty="0"/>
              <a:t>Relational Databases</a:t>
            </a:r>
            <a:endParaRPr lang="en" sz="3200" dirty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964331" y="1985438"/>
            <a:ext cx="4934369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endParaRPr lang="en-US" altLang="en-US" sz="1200" dirty="0">
              <a:solidFill>
                <a:srgbClr val="FFC000"/>
              </a:solidFill>
              <a:latin typeface="Muli"/>
              <a:ea typeface="Muli"/>
              <a:cs typeface="Muli"/>
            </a:endParaRPr>
          </a:p>
          <a:p>
            <a:pPr lvl="0"/>
            <a:r>
              <a:rPr lang="en-US" altLang="en-US" sz="1200" dirty="0">
                <a:solidFill>
                  <a:srgbClr val="C6DAEC"/>
                </a:solidFill>
                <a:latin typeface="Muli"/>
                <a:ea typeface="Muli"/>
                <a:cs typeface="Muli"/>
              </a:rPr>
              <a:t>  </a:t>
            </a:r>
          </a:p>
          <a:p>
            <a:pPr lvl="0"/>
            <a:endParaRPr lang="en-US" altLang="en-US" sz="1200" dirty="0">
              <a:solidFill>
                <a:srgbClr val="C6DAEC"/>
              </a:solidFill>
              <a:latin typeface="Muli"/>
              <a:ea typeface="Muli"/>
              <a:cs typeface="Muli"/>
            </a:endParaRPr>
          </a:p>
          <a:p>
            <a:pPr lvl="0"/>
            <a:endParaRPr lang="en-US" altLang="en-US" dirty="0">
              <a:solidFill>
                <a:srgbClr val="C6DAEC"/>
              </a:solidFill>
              <a:latin typeface="Muli"/>
              <a:ea typeface="Muli"/>
              <a:cs typeface="Muli"/>
            </a:endParaRPr>
          </a:p>
          <a:p>
            <a:pPr marL="342900" lvl="0" indent="-342900">
              <a:buFont typeface="+mj-lt"/>
              <a:buAutoNum type="arabicPeriod"/>
            </a:pPr>
            <a:endParaRPr lang="en-US" altLang="en-US" dirty="0">
              <a:solidFill>
                <a:srgbClr val="C6DAEC"/>
              </a:solidFill>
              <a:latin typeface="Muli"/>
              <a:ea typeface="Muli"/>
              <a:cs typeface="Muli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834696" y="281161"/>
            <a:ext cx="7253496" cy="41857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en-US" altLang="en-US" b="1" dirty="0">
                <a:solidFill>
                  <a:srgbClr val="C6DAEC"/>
                </a:solidFill>
                <a:latin typeface="Muli"/>
                <a:ea typeface="Muli"/>
                <a:cs typeface="Muli"/>
              </a:rPr>
              <a:t> </a:t>
            </a:r>
          </a:p>
          <a:p>
            <a:pPr lvl="0"/>
            <a:endParaRPr lang="en-US" altLang="en-US" b="1" dirty="0">
              <a:solidFill>
                <a:srgbClr val="C6DAEC"/>
              </a:solidFill>
              <a:latin typeface="Muli"/>
              <a:ea typeface="Muli"/>
              <a:cs typeface="Muli"/>
            </a:endParaRPr>
          </a:p>
          <a:p>
            <a:pPr lvl="0"/>
            <a:r>
              <a:rPr lang="en-US" altLang="en-US" b="1" dirty="0">
                <a:solidFill>
                  <a:srgbClr val="C6DAEC"/>
                </a:solidFill>
                <a:latin typeface="Muli"/>
              </a:rPr>
              <a:t>What is SQL?</a:t>
            </a:r>
          </a:p>
          <a:p>
            <a:pPr marL="742950" lvl="1" indent="-285750" eaLnBrk="1" hangingPunct="1"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rgbClr val="FFC000"/>
                </a:solidFill>
                <a:latin typeface="Muli"/>
              </a:rPr>
              <a:t>SQL stands for Structured Query Language.</a:t>
            </a:r>
          </a:p>
          <a:p>
            <a:pPr marL="742950" lvl="1" indent="-285750" eaLnBrk="1" hangingPunct="1"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rgbClr val="FFC000"/>
                </a:solidFill>
                <a:latin typeface="Muli"/>
              </a:rPr>
              <a:t>SQL database is a relational database.</a:t>
            </a:r>
          </a:p>
          <a:p>
            <a:pPr marL="742950" lvl="1" indent="-285750" eaLnBrk="1" hangingPunct="1"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rgbClr val="FFC000"/>
                </a:solidFill>
                <a:latin typeface="Muli"/>
              </a:rPr>
              <a:t>A relational database consists of two or more tables with columns and rows.</a:t>
            </a:r>
          </a:p>
          <a:p>
            <a:pPr marL="742950" lvl="1" indent="-285750" eaLnBrk="1" hangingPunct="1"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rgbClr val="FFC000"/>
                </a:solidFill>
                <a:latin typeface="Muli"/>
              </a:rPr>
              <a:t>Each row represents an entry, and each column sorts a very specific type of information, like a name, address, and phone number.</a:t>
            </a:r>
          </a:p>
          <a:p>
            <a:pPr lvl="1" eaLnBrk="1" hangingPunct="1"/>
            <a:endParaRPr lang="en-US" altLang="en-US" dirty="0">
              <a:solidFill>
                <a:srgbClr val="FFC000"/>
              </a:solidFill>
              <a:latin typeface="Muli"/>
            </a:endParaRPr>
          </a:p>
          <a:p>
            <a:pPr eaLnBrk="1" hangingPunct="1"/>
            <a:r>
              <a:rPr lang="en-US" altLang="en-US" b="1" dirty="0">
                <a:solidFill>
                  <a:srgbClr val="C6DAEC"/>
                </a:solidFill>
                <a:latin typeface="Muli"/>
              </a:rPr>
              <a:t>What can SQL do?</a:t>
            </a:r>
          </a:p>
          <a:p>
            <a:pPr marL="742950" lvl="1" indent="-285750" eaLnBrk="1" hangingPunct="1"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rgbClr val="FFC000"/>
                </a:solidFill>
                <a:latin typeface="Muli"/>
              </a:rPr>
              <a:t>SQL can execute queries against a database</a:t>
            </a:r>
          </a:p>
          <a:p>
            <a:pPr marL="742950" lvl="1" indent="-285750" eaLnBrk="1" hangingPunct="1"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rgbClr val="FFC000"/>
                </a:solidFill>
                <a:latin typeface="Muli"/>
              </a:rPr>
              <a:t>SQL can retrieve data from a database</a:t>
            </a:r>
          </a:p>
          <a:p>
            <a:pPr marL="742950" lvl="1" indent="-285750" eaLnBrk="1" hangingPunct="1"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rgbClr val="FFC000"/>
                </a:solidFill>
                <a:latin typeface="Muli"/>
              </a:rPr>
              <a:t>SQL can insert records in a database</a:t>
            </a:r>
          </a:p>
          <a:p>
            <a:pPr marL="742950" lvl="1" indent="-285750" eaLnBrk="1" hangingPunct="1"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rgbClr val="FFC000"/>
                </a:solidFill>
                <a:latin typeface="Muli"/>
              </a:rPr>
              <a:t>SQL can update records in a database</a:t>
            </a:r>
          </a:p>
          <a:p>
            <a:pPr marL="742950" lvl="1" indent="-285750" eaLnBrk="1" hangingPunct="1"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rgbClr val="FFC000"/>
                </a:solidFill>
                <a:latin typeface="Muli"/>
              </a:rPr>
              <a:t>SQL can delete records from a database</a:t>
            </a:r>
          </a:p>
          <a:p>
            <a:pPr marL="742950" lvl="1" indent="-285750" eaLnBrk="1" hangingPunct="1"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rgbClr val="FFC000"/>
                </a:solidFill>
                <a:latin typeface="Muli"/>
              </a:rPr>
              <a:t>SQL can create new databases</a:t>
            </a:r>
          </a:p>
          <a:p>
            <a:pPr marL="742950" lvl="1" indent="-285750" eaLnBrk="1" hangingPunct="1"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rgbClr val="FFC000"/>
                </a:solidFill>
                <a:latin typeface="Muli"/>
              </a:rPr>
              <a:t>SQL can create new tables in a database</a:t>
            </a:r>
          </a:p>
          <a:p>
            <a:pPr lvl="1" eaLnBrk="1" hangingPunct="1"/>
            <a:endParaRPr lang="en-US" dirty="0">
              <a:solidFill>
                <a:srgbClr val="FFC000"/>
              </a:solidFill>
              <a:latin typeface="Muli"/>
            </a:endParaRPr>
          </a:p>
          <a:p>
            <a:pPr lvl="1" eaLnBrk="1" hangingPunct="1"/>
            <a:endParaRPr lang="en-US" dirty="0">
              <a:solidFill>
                <a:srgbClr val="FFC000"/>
              </a:solidFill>
              <a:latin typeface="Muli"/>
            </a:endParaRPr>
          </a:p>
        </p:txBody>
      </p:sp>
    </p:spTree>
    <p:extLst>
      <p:ext uri="{BB962C8B-B14F-4D97-AF65-F5344CB8AC3E}">
        <p14:creationId xmlns:p14="http://schemas.microsoft.com/office/powerpoint/2010/main" val="999771443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" name="Shape 1413"/>
          <p:cNvSpPr txBox="1">
            <a:spLocks noGrp="1"/>
          </p:cNvSpPr>
          <p:nvPr>
            <p:ph type="title"/>
          </p:nvPr>
        </p:nvSpPr>
        <p:spPr>
          <a:xfrm>
            <a:off x="2290902" y="80823"/>
            <a:ext cx="6528741" cy="56606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-US" sz="3200" dirty="0"/>
              <a:t>Update one record</a:t>
            </a:r>
            <a:endParaRPr lang="en" sz="3200" dirty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964331" y="1985438"/>
            <a:ext cx="4934369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endParaRPr lang="en-US" altLang="en-US" sz="1200" dirty="0">
              <a:solidFill>
                <a:srgbClr val="FFC000"/>
              </a:solidFill>
              <a:latin typeface="Muli"/>
              <a:ea typeface="Muli"/>
              <a:cs typeface="Muli"/>
            </a:endParaRPr>
          </a:p>
          <a:p>
            <a:pPr lvl="0"/>
            <a:r>
              <a:rPr lang="en-US" altLang="en-US" sz="1200" dirty="0">
                <a:solidFill>
                  <a:srgbClr val="C6DAEC"/>
                </a:solidFill>
                <a:latin typeface="Muli"/>
                <a:ea typeface="Muli"/>
                <a:cs typeface="Muli"/>
              </a:rPr>
              <a:t>  </a:t>
            </a:r>
          </a:p>
          <a:p>
            <a:pPr lvl="0"/>
            <a:endParaRPr lang="en-US" altLang="en-US" sz="1200" dirty="0">
              <a:solidFill>
                <a:srgbClr val="C6DAEC"/>
              </a:solidFill>
              <a:latin typeface="Muli"/>
              <a:ea typeface="Muli"/>
              <a:cs typeface="Muli"/>
            </a:endParaRPr>
          </a:p>
          <a:p>
            <a:pPr lvl="0"/>
            <a:endParaRPr lang="en-US" altLang="en-US" dirty="0">
              <a:solidFill>
                <a:srgbClr val="C6DAEC"/>
              </a:solidFill>
              <a:latin typeface="Muli"/>
              <a:ea typeface="Muli"/>
              <a:cs typeface="Muli"/>
            </a:endParaRPr>
          </a:p>
          <a:p>
            <a:pPr marL="342900" lvl="0" indent="-342900">
              <a:buFont typeface="+mj-lt"/>
              <a:buAutoNum type="arabicPeriod"/>
            </a:pPr>
            <a:endParaRPr lang="en-US" altLang="en-US" dirty="0">
              <a:solidFill>
                <a:srgbClr val="C6DAEC"/>
              </a:solidFill>
              <a:latin typeface="Muli"/>
              <a:ea typeface="Muli"/>
              <a:cs typeface="Muli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244839" y="454430"/>
            <a:ext cx="7574803" cy="2246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en-US" altLang="en-US" b="1" dirty="0">
                <a:solidFill>
                  <a:srgbClr val="C6DAEC"/>
                </a:solidFill>
                <a:latin typeface="Muli"/>
                <a:ea typeface="Muli"/>
                <a:cs typeface="Muli"/>
              </a:rPr>
              <a:t> </a:t>
            </a:r>
            <a:endParaRPr lang="en-US" altLang="en-US" dirty="0">
              <a:solidFill>
                <a:srgbClr val="FFC000"/>
              </a:solidFill>
              <a:latin typeface="Muli"/>
            </a:endParaRPr>
          </a:p>
          <a:p>
            <a:pPr marL="1200150" lvl="2" indent="-285750" eaLnBrk="1" hangingPunct="1"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rgbClr val="FFC000"/>
                </a:solidFill>
                <a:latin typeface="Muli"/>
              </a:rPr>
              <a:t>You can update a record, or document as it is called in MongoDB, by using the </a:t>
            </a:r>
            <a:r>
              <a:rPr lang="en-US" altLang="en-US" dirty="0" err="1">
                <a:solidFill>
                  <a:srgbClr val="FFC000"/>
                </a:solidFill>
                <a:latin typeface="Muli"/>
              </a:rPr>
              <a:t>update_one</a:t>
            </a:r>
            <a:r>
              <a:rPr lang="en-US" altLang="en-US" dirty="0">
                <a:solidFill>
                  <a:srgbClr val="FFC000"/>
                </a:solidFill>
                <a:latin typeface="Muli"/>
              </a:rPr>
              <a:t>() method.</a:t>
            </a:r>
          </a:p>
          <a:p>
            <a:pPr lvl="2" eaLnBrk="1" hangingPunct="1"/>
            <a:endParaRPr lang="en-US" altLang="en-US" dirty="0">
              <a:solidFill>
                <a:srgbClr val="FFC000"/>
              </a:solidFill>
              <a:latin typeface="Muli"/>
            </a:endParaRPr>
          </a:p>
          <a:p>
            <a:pPr marL="1200150" lvl="2" indent="-285750" eaLnBrk="1" hangingPunct="1"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rgbClr val="FFC000"/>
                </a:solidFill>
                <a:latin typeface="Muli"/>
              </a:rPr>
              <a:t>The first parameter of the </a:t>
            </a:r>
            <a:r>
              <a:rPr lang="en-US" altLang="en-US" dirty="0" err="1">
                <a:solidFill>
                  <a:srgbClr val="FFC000"/>
                </a:solidFill>
                <a:latin typeface="Muli"/>
              </a:rPr>
              <a:t>update_one</a:t>
            </a:r>
            <a:r>
              <a:rPr lang="en-US" altLang="en-US" dirty="0">
                <a:solidFill>
                  <a:srgbClr val="FFC000"/>
                </a:solidFill>
                <a:latin typeface="Muli"/>
              </a:rPr>
              <a:t>() method is a query object defining which document to update.</a:t>
            </a:r>
          </a:p>
          <a:p>
            <a:pPr marL="1200150" lvl="2" indent="-285750" eaLnBrk="1" hangingPunct="1">
              <a:buFont typeface="Arial" panose="020B0604020202020204" pitchFamily="34" charset="0"/>
              <a:buChar char="•"/>
            </a:pPr>
            <a:endParaRPr lang="en-US" altLang="en-US" dirty="0">
              <a:solidFill>
                <a:srgbClr val="FFC000"/>
              </a:solidFill>
              <a:latin typeface="Muli"/>
            </a:endParaRPr>
          </a:p>
          <a:p>
            <a:pPr lvl="2" algn="just" eaLnBrk="1" hangingPunct="1"/>
            <a:r>
              <a:rPr lang="en-US" altLang="en-US" dirty="0">
                <a:solidFill>
                  <a:srgbClr val="FFC000"/>
                </a:solidFill>
                <a:latin typeface="Muli"/>
              </a:rPr>
              <a:t>Note: If the query finds more than one record, only the first occurrence is updated.</a:t>
            </a:r>
          </a:p>
          <a:p>
            <a:pPr lvl="2" algn="just" eaLnBrk="1" hangingPunct="1"/>
            <a:r>
              <a:rPr lang="en-US" altLang="en-US" dirty="0">
                <a:solidFill>
                  <a:srgbClr val="FFC000"/>
                </a:solidFill>
                <a:latin typeface="Muli"/>
              </a:rPr>
              <a:t>The second parameter is an object defining the new values of the document.</a:t>
            </a:r>
          </a:p>
          <a:p>
            <a:pPr lvl="2" algn="just" eaLnBrk="1" hangingPunct="1"/>
            <a:r>
              <a:rPr lang="en-US" altLang="en-US" dirty="0">
                <a:solidFill>
                  <a:srgbClr val="FFC000"/>
                </a:solidFill>
                <a:latin typeface="Muli"/>
              </a:rPr>
              <a:t>Example : Change the address from "Valley 345" to "Canyon 123"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15F702-DA6B-9960-AA0E-8B6C2E98E6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675" t="36243" r="34643" b="27830"/>
          <a:stretch/>
        </p:blipFill>
        <p:spPr>
          <a:xfrm>
            <a:off x="2404404" y="2762995"/>
            <a:ext cx="4934369" cy="2231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346141"/>
      </p:ext>
    </p:extLst>
  </p:cSld>
  <p:clrMapOvr>
    <a:masterClrMapping/>
  </p:clrMapOvr>
  <p:transition spd="slow">
    <p:cut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" name="Shape 1413"/>
          <p:cNvSpPr txBox="1">
            <a:spLocks noGrp="1"/>
          </p:cNvSpPr>
          <p:nvPr>
            <p:ph type="title"/>
          </p:nvPr>
        </p:nvSpPr>
        <p:spPr>
          <a:xfrm>
            <a:off x="2323559" y="228760"/>
            <a:ext cx="6528741" cy="56606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-US" sz="3200" dirty="0"/>
              <a:t>Update many record</a:t>
            </a:r>
            <a:endParaRPr lang="en" sz="3200" dirty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964331" y="1985438"/>
            <a:ext cx="4934369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endParaRPr lang="en-US" altLang="en-US" sz="1200" dirty="0">
              <a:solidFill>
                <a:srgbClr val="FFC000"/>
              </a:solidFill>
              <a:latin typeface="Muli"/>
              <a:ea typeface="Muli"/>
              <a:cs typeface="Muli"/>
            </a:endParaRPr>
          </a:p>
          <a:p>
            <a:pPr lvl="0"/>
            <a:r>
              <a:rPr lang="en-US" altLang="en-US" sz="1200" dirty="0">
                <a:solidFill>
                  <a:srgbClr val="C6DAEC"/>
                </a:solidFill>
                <a:latin typeface="Muli"/>
                <a:ea typeface="Muli"/>
                <a:cs typeface="Muli"/>
              </a:rPr>
              <a:t>  </a:t>
            </a:r>
          </a:p>
          <a:p>
            <a:pPr lvl="0"/>
            <a:endParaRPr lang="en-US" altLang="en-US" sz="1200" dirty="0">
              <a:solidFill>
                <a:srgbClr val="C6DAEC"/>
              </a:solidFill>
              <a:latin typeface="Muli"/>
              <a:ea typeface="Muli"/>
              <a:cs typeface="Muli"/>
            </a:endParaRPr>
          </a:p>
          <a:p>
            <a:pPr lvl="0"/>
            <a:endParaRPr lang="en-US" altLang="en-US" dirty="0">
              <a:solidFill>
                <a:srgbClr val="C6DAEC"/>
              </a:solidFill>
              <a:latin typeface="Muli"/>
              <a:ea typeface="Muli"/>
              <a:cs typeface="Muli"/>
            </a:endParaRPr>
          </a:p>
          <a:p>
            <a:pPr marL="342900" lvl="0" indent="-342900">
              <a:buFont typeface="+mj-lt"/>
              <a:buAutoNum type="arabicPeriod"/>
            </a:pPr>
            <a:endParaRPr lang="en-US" altLang="en-US" dirty="0">
              <a:solidFill>
                <a:srgbClr val="C6DAEC"/>
              </a:solidFill>
              <a:latin typeface="Muli"/>
              <a:ea typeface="Muli"/>
              <a:cs typeface="Muli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738104" y="913077"/>
            <a:ext cx="7253496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rgbClr val="FFC000"/>
                </a:solidFill>
                <a:latin typeface="Muli"/>
              </a:rPr>
              <a:t> To update all documents that meets the criteria of the query, use the </a:t>
            </a:r>
            <a:r>
              <a:rPr lang="en-US" altLang="en-US" dirty="0" err="1">
                <a:solidFill>
                  <a:srgbClr val="FFC000"/>
                </a:solidFill>
                <a:latin typeface="Muli"/>
              </a:rPr>
              <a:t>update_many</a:t>
            </a:r>
            <a:r>
              <a:rPr lang="en-US" altLang="en-US" dirty="0">
                <a:solidFill>
                  <a:srgbClr val="FFC000"/>
                </a:solidFill>
                <a:latin typeface="Muli"/>
              </a:rPr>
              <a:t>() method.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altLang="en-US" dirty="0">
              <a:solidFill>
                <a:srgbClr val="FFC000"/>
              </a:solidFill>
              <a:latin typeface="Muli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rgbClr val="FFC000"/>
                </a:solidFill>
                <a:latin typeface="Muli"/>
              </a:rPr>
              <a:t>Example : Update all documents where the address starts with the letter “C"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28B4D0-3D03-F4FF-CFCD-5D80B68DBB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675" t="41938" r="38809" b="26137"/>
          <a:stretch/>
        </p:blipFill>
        <p:spPr>
          <a:xfrm>
            <a:off x="2166257" y="2169064"/>
            <a:ext cx="5912737" cy="2620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483932"/>
      </p:ext>
    </p:extLst>
  </p:cSld>
  <p:clrMapOvr>
    <a:masterClrMapping/>
  </p:clrMapOvr>
  <p:transition spd="slow">
    <p:cut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" name="Shape 1413"/>
          <p:cNvSpPr txBox="1">
            <a:spLocks noGrp="1"/>
          </p:cNvSpPr>
          <p:nvPr>
            <p:ph type="title"/>
          </p:nvPr>
        </p:nvSpPr>
        <p:spPr>
          <a:xfrm>
            <a:off x="1964331" y="331305"/>
            <a:ext cx="6528741" cy="56606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-US" sz="3200" dirty="0"/>
              <a:t>Delete One Document</a:t>
            </a:r>
            <a:endParaRPr lang="en" sz="3200" dirty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964331" y="1985438"/>
            <a:ext cx="4934369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endParaRPr lang="en-US" altLang="en-US" sz="1200" dirty="0">
              <a:solidFill>
                <a:srgbClr val="FFC000"/>
              </a:solidFill>
              <a:latin typeface="Muli"/>
              <a:ea typeface="Muli"/>
              <a:cs typeface="Muli"/>
            </a:endParaRPr>
          </a:p>
          <a:p>
            <a:pPr lvl="0"/>
            <a:r>
              <a:rPr lang="en-US" altLang="en-US" sz="1200" dirty="0">
                <a:solidFill>
                  <a:srgbClr val="C6DAEC"/>
                </a:solidFill>
                <a:latin typeface="Muli"/>
                <a:ea typeface="Muli"/>
                <a:cs typeface="Muli"/>
              </a:rPr>
              <a:t>  </a:t>
            </a:r>
          </a:p>
          <a:p>
            <a:pPr lvl="0"/>
            <a:endParaRPr lang="en-US" altLang="en-US" sz="1200" dirty="0">
              <a:solidFill>
                <a:srgbClr val="C6DAEC"/>
              </a:solidFill>
              <a:latin typeface="Muli"/>
              <a:ea typeface="Muli"/>
              <a:cs typeface="Muli"/>
            </a:endParaRPr>
          </a:p>
          <a:p>
            <a:pPr lvl="0"/>
            <a:endParaRPr lang="en-US" altLang="en-US" dirty="0">
              <a:solidFill>
                <a:srgbClr val="C6DAEC"/>
              </a:solidFill>
              <a:latin typeface="Muli"/>
              <a:ea typeface="Muli"/>
              <a:cs typeface="Muli"/>
            </a:endParaRPr>
          </a:p>
          <a:p>
            <a:pPr marL="342900" lvl="0" indent="-342900">
              <a:buFont typeface="+mj-lt"/>
              <a:buAutoNum type="arabicPeriod"/>
            </a:pPr>
            <a:endParaRPr lang="en-US" altLang="en-US" dirty="0">
              <a:solidFill>
                <a:srgbClr val="C6DAEC"/>
              </a:solidFill>
              <a:latin typeface="Muli"/>
              <a:ea typeface="Muli"/>
              <a:cs typeface="Muli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945252" y="754332"/>
            <a:ext cx="7665348" cy="46166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en-US" altLang="en-US" b="1" dirty="0">
                <a:solidFill>
                  <a:srgbClr val="C6DAEC"/>
                </a:solidFill>
                <a:latin typeface="Muli"/>
                <a:ea typeface="Muli"/>
                <a:cs typeface="Muli"/>
              </a:rPr>
              <a:t> </a:t>
            </a:r>
            <a:endParaRPr lang="en-US" altLang="en-US" dirty="0">
              <a:solidFill>
                <a:srgbClr val="FFC000"/>
              </a:solidFill>
              <a:latin typeface="Muli"/>
            </a:endParaRPr>
          </a:p>
          <a:p>
            <a:pPr marL="1200150" lvl="2" indent="-285750" eaLnBrk="1" hangingPunct="1"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rgbClr val="FFC000"/>
                </a:solidFill>
                <a:latin typeface="Muli"/>
              </a:rPr>
              <a:t>To delete one document, we use the </a:t>
            </a:r>
            <a:r>
              <a:rPr lang="en-US" altLang="en-US" dirty="0" err="1">
                <a:solidFill>
                  <a:srgbClr val="FFC000"/>
                </a:solidFill>
                <a:latin typeface="Muli"/>
              </a:rPr>
              <a:t>delete_one</a:t>
            </a:r>
            <a:r>
              <a:rPr lang="en-US" altLang="en-US" dirty="0">
                <a:solidFill>
                  <a:srgbClr val="FFC000"/>
                </a:solidFill>
                <a:latin typeface="Muli"/>
              </a:rPr>
              <a:t>() method.</a:t>
            </a:r>
          </a:p>
          <a:p>
            <a:pPr marL="1200150" lvl="2" indent="-285750" eaLnBrk="1" hangingPunct="1"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rgbClr val="FFC000"/>
                </a:solidFill>
                <a:latin typeface="Muli"/>
              </a:rPr>
              <a:t>The first parameter of the </a:t>
            </a:r>
            <a:r>
              <a:rPr lang="en-US" altLang="en-US" dirty="0" err="1">
                <a:solidFill>
                  <a:srgbClr val="FFC000"/>
                </a:solidFill>
                <a:latin typeface="Muli"/>
              </a:rPr>
              <a:t>delete_one</a:t>
            </a:r>
            <a:r>
              <a:rPr lang="en-US" altLang="en-US" dirty="0">
                <a:solidFill>
                  <a:srgbClr val="FFC000"/>
                </a:solidFill>
                <a:latin typeface="Muli"/>
              </a:rPr>
              <a:t>() method is a query object defining which document to delete.</a:t>
            </a:r>
          </a:p>
          <a:p>
            <a:pPr marL="1200150" lvl="2" indent="-285750" eaLnBrk="1" hangingPunct="1">
              <a:buFont typeface="Arial" panose="020B0604020202020204" pitchFamily="34" charset="0"/>
              <a:buChar char="•"/>
            </a:pPr>
            <a:endParaRPr lang="en-US" altLang="en-US" dirty="0">
              <a:solidFill>
                <a:srgbClr val="FFC000"/>
              </a:solidFill>
              <a:latin typeface="Muli"/>
            </a:endParaRPr>
          </a:p>
          <a:p>
            <a:pPr marL="1200150" lvl="2" indent="-285750" eaLnBrk="1" hangingPunct="1">
              <a:buFont typeface="Arial" panose="020B0604020202020204" pitchFamily="34" charset="0"/>
              <a:buChar char="•"/>
            </a:pPr>
            <a:endParaRPr lang="en-US" altLang="en-US" dirty="0">
              <a:solidFill>
                <a:srgbClr val="FFC000"/>
              </a:solidFill>
              <a:latin typeface="Muli"/>
            </a:endParaRPr>
          </a:p>
          <a:p>
            <a:pPr marL="1200150" lvl="2" indent="-285750" eaLnBrk="1" hangingPunct="1">
              <a:buFont typeface="Arial" panose="020B0604020202020204" pitchFamily="34" charset="0"/>
              <a:buChar char="•"/>
            </a:pPr>
            <a:endParaRPr lang="en-US" altLang="en-US" dirty="0">
              <a:solidFill>
                <a:srgbClr val="FFC000"/>
              </a:solidFill>
              <a:latin typeface="Muli"/>
            </a:endParaRPr>
          </a:p>
          <a:p>
            <a:pPr marL="1200150" lvl="2" indent="-285750" eaLnBrk="1" hangingPunct="1">
              <a:buFont typeface="Arial" panose="020B0604020202020204" pitchFamily="34" charset="0"/>
              <a:buChar char="•"/>
            </a:pPr>
            <a:endParaRPr lang="en-US" altLang="en-US" dirty="0">
              <a:solidFill>
                <a:srgbClr val="FFC000"/>
              </a:solidFill>
              <a:latin typeface="Muli"/>
            </a:endParaRPr>
          </a:p>
          <a:p>
            <a:pPr marL="1200150" lvl="2" indent="-285750" eaLnBrk="1" hangingPunct="1"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rgbClr val="FFC000"/>
                </a:solidFill>
                <a:latin typeface="Muli"/>
              </a:rPr>
              <a:t>You can also  define your query and insert that in the </a:t>
            </a:r>
            <a:r>
              <a:rPr lang="en-US" altLang="en-US" dirty="0" err="1">
                <a:solidFill>
                  <a:srgbClr val="FFC000"/>
                </a:solidFill>
                <a:latin typeface="Muli"/>
              </a:rPr>
              <a:t>delete_one</a:t>
            </a:r>
            <a:r>
              <a:rPr lang="en-US" altLang="en-US" dirty="0">
                <a:solidFill>
                  <a:srgbClr val="FFC000"/>
                </a:solidFill>
                <a:latin typeface="Muli"/>
              </a:rPr>
              <a:t>() </a:t>
            </a:r>
          </a:p>
          <a:p>
            <a:pPr marL="1200150" lvl="2" indent="-285750" eaLnBrk="1" hangingPunct="1"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rgbClr val="FFC000"/>
                </a:solidFill>
                <a:latin typeface="Muli"/>
              </a:rPr>
              <a:t>Note: If the query finds more than one document, only the first occurrence is deleted.</a:t>
            </a:r>
          </a:p>
          <a:p>
            <a:pPr marL="1200150" lvl="2" indent="-285750" eaLnBrk="1" hangingPunct="1">
              <a:buFont typeface="Arial" panose="020B0604020202020204" pitchFamily="34" charset="0"/>
              <a:buChar char="•"/>
            </a:pPr>
            <a:endParaRPr lang="en-US" altLang="en-US" dirty="0">
              <a:solidFill>
                <a:srgbClr val="FFC000"/>
              </a:solidFill>
              <a:latin typeface="Muli"/>
            </a:endParaRPr>
          </a:p>
          <a:p>
            <a:r>
              <a:rPr lang="en-US" dirty="0">
                <a:solidFill>
                  <a:srgbClr val="FFC000"/>
                </a:solidFill>
                <a:latin typeface="Muli"/>
              </a:rPr>
              <a:t>Example : Delete the document with the address "Mountain 21":</a:t>
            </a:r>
          </a:p>
          <a:p>
            <a:pPr marL="1200150" lvl="2" indent="-285750" eaLnBrk="1" hangingPunct="1">
              <a:buFont typeface="Arial" panose="020B0604020202020204" pitchFamily="34" charset="0"/>
              <a:buChar char="•"/>
            </a:pPr>
            <a:endParaRPr lang="en-US" altLang="en-US" dirty="0">
              <a:solidFill>
                <a:srgbClr val="FFC000"/>
              </a:solidFill>
              <a:latin typeface="Muli"/>
            </a:endParaRPr>
          </a:p>
          <a:p>
            <a:pPr lvl="2" eaLnBrk="1" hangingPunct="1"/>
            <a:endParaRPr lang="en-US" altLang="en-US" dirty="0">
              <a:solidFill>
                <a:srgbClr val="FFC000"/>
              </a:solidFill>
              <a:latin typeface="Muli"/>
            </a:endParaRPr>
          </a:p>
          <a:p>
            <a:pPr lvl="2" eaLnBrk="1" hangingPunct="1"/>
            <a:endParaRPr lang="en-US" altLang="en-US" dirty="0">
              <a:solidFill>
                <a:srgbClr val="FFC000"/>
              </a:solidFill>
              <a:latin typeface="Muli"/>
            </a:endParaRPr>
          </a:p>
          <a:p>
            <a:pPr lvl="2" eaLnBrk="1" hangingPunct="1"/>
            <a:endParaRPr lang="en-US" altLang="en-US" dirty="0">
              <a:solidFill>
                <a:srgbClr val="FFC000"/>
              </a:solidFill>
              <a:latin typeface="Muli"/>
            </a:endParaRPr>
          </a:p>
          <a:p>
            <a:pPr lvl="2" eaLnBrk="1" hangingPunct="1"/>
            <a:endParaRPr lang="en-US" altLang="en-US" dirty="0">
              <a:solidFill>
                <a:srgbClr val="FFC000"/>
              </a:solidFill>
              <a:latin typeface="Muli"/>
            </a:endParaRPr>
          </a:p>
          <a:p>
            <a:pPr lvl="2" eaLnBrk="1" hangingPunct="1"/>
            <a:endParaRPr lang="en-US" altLang="en-US" dirty="0">
              <a:solidFill>
                <a:srgbClr val="FFC000"/>
              </a:solidFill>
              <a:latin typeface="Muli"/>
            </a:endParaRPr>
          </a:p>
          <a:p>
            <a:pPr lvl="2" eaLnBrk="1" hangingPunct="1"/>
            <a:endParaRPr lang="en-US" altLang="en-US" dirty="0">
              <a:solidFill>
                <a:srgbClr val="FFC000"/>
              </a:solidFill>
              <a:latin typeface="Muli"/>
            </a:endParaRPr>
          </a:p>
          <a:p>
            <a:pPr lvl="2" eaLnBrk="1" hangingPunct="1"/>
            <a:endParaRPr lang="en-US" altLang="en-US" dirty="0">
              <a:solidFill>
                <a:srgbClr val="FFC000"/>
              </a:solidFill>
              <a:latin typeface="Muli"/>
            </a:endParaRPr>
          </a:p>
          <a:p>
            <a:pPr lvl="1" eaLnBrk="1" hangingPunct="1"/>
            <a:endParaRPr lang="en-US" dirty="0">
              <a:solidFill>
                <a:srgbClr val="FFC000"/>
              </a:solidFill>
              <a:latin typeface="Mul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AD5824-3EBB-4130-98DD-A8234C0137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2473" y="1843621"/>
            <a:ext cx="3069167" cy="2836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3714D43-9F81-CE80-C380-F64F22C3693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675" t="50000" r="32143" b="32231"/>
          <a:stretch/>
        </p:blipFill>
        <p:spPr>
          <a:xfrm>
            <a:off x="2189215" y="3622618"/>
            <a:ext cx="5615573" cy="1189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175735"/>
      </p:ext>
    </p:extLst>
  </p:cSld>
  <p:clrMapOvr>
    <a:masterClrMapping/>
  </p:clrMapOvr>
  <p:transition spd="slow">
    <p:cut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" name="Shape 1413"/>
          <p:cNvSpPr txBox="1">
            <a:spLocks noGrp="1"/>
          </p:cNvSpPr>
          <p:nvPr>
            <p:ph type="title"/>
          </p:nvPr>
        </p:nvSpPr>
        <p:spPr>
          <a:xfrm>
            <a:off x="2484786" y="163286"/>
            <a:ext cx="6528741" cy="1207654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en-CA" sz="3200" dirty="0"/>
              <a:t>Delete Many Documents</a:t>
            </a:r>
            <a:br>
              <a:rPr lang="en-CA" sz="1400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</a:br>
            <a:endParaRPr lang="en" sz="3200" dirty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964331" y="1985438"/>
            <a:ext cx="4934369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endParaRPr lang="en-US" altLang="en-US" sz="1200" dirty="0">
              <a:solidFill>
                <a:srgbClr val="FFC000"/>
              </a:solidFill>
              <a:latin typeface="Muli"/>
              <a:ea typeface="Muli"/>
              <a:cs typeface="Muli"/>
            </a:endParaRPr>
          </a:p>
          <a:p>
            <a:pPr lvl="0"/>
            <a:r>
              <a:rPr lang="en-US" altLang="en-US" sz="1200" dirty="0">
                <a:solidFill>
                  <a:srgbClr val="C6DAEC"/>
                </a:solidFill>
                <a:latin typeface="Muli"/>
                <a:ea typeface="Muli"/>
                <a:cs typeface="Muli"/>
              </a:rPr>
              <a:t>  </a:t>
            </a:r>
          </a:p>
          <a:p>
            <a:pPr lvl="0"/>
            <a:endParaRPr lang="en-US" altLang="en-US" sz="1200" dirty="0">
              <a:solidFill>
                <a:srgbClr val="C6DAEC"/>
              </a:solidFill>
              <a:latin typeface="Muli"/>
              <a:ea typeface="Muli"/>
              <a:cs typeface="Muli"/>
            </a:endParaRPr>
          </a:p>
          <a:p>
            <a:pPr lvl="0"/>
            <a:endParaRPr lang="en-US" altLang="en-US" dirty="0">
              <a:solidFill>
                <a:srgbClr val="C6DAEC"/>
              </a:solidFill>
              <a:latin typeface="Muli"/>
              <a:ea typeface="Muli"/>
              <a:cs typeface="Muli"/>
            </a:endParaRPr>
          </a:p>
          <a:p>
            <a:pPr marL="342900" lvl="0" indent="-342900">
              <a:buFont typeface="+mj-lt"/>
              <a:buAutoNum type="arabicPeriod"/>
            </a:pPr>
            <a:endParaRPr lang="en-US" altLang="en-US" dirty="0">
              <a:solidFill>
                <a:srgbClr val="C6DAEC"/>
              </a:solidFill>
              <a:latin typeface="Muli"/>
              <a:ea typeface="Muli"/>
              <a:cs typeface="Muli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945252" y="1129068"/>
            <a:ext cx="7253496" cy="1600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1200150" lvl="2" indent="-285750" eaLnBrk="1" hangingPunct="1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C000"/>
                </a:solidFill>
                <a:latin typeface="Muli"/>
              </a:rPr>
              <a:t>To delete more than one document, use the </a:t>
            </a:r>
            <a:r>
              <a:rPr lang="en-US" dirty="0" err="1">
                <a:solidFill>
                  <a:srgbClr val="FFC000"/>
                </a:solidFill>
                <a:latin typeface="Muli"/>
              </a:rPr>
              <a:t>delete_many</a:t>
            </a:r>
            <a:r>
              <a:rPr lang="en-US" dirty="0">
                <a:solidFill>
                  <a:srgbClr val="FFC000"/>
                </a:solidFill>
                <a:latin typeface="Muli"/>
              </a:rPr>
              <a:t>() method.</a:t>
            </a:r>
          </a:p>
          <a:p>
            <a:pPr marL="1200150" lvl="2" indent="-285750" eaLnBrk="1" hangingPunct="1">
              <a:buFont typeface="Arial" panose="020B0604020202020204" pitchFamily="34" charset="0"/>
              <a:buChar char="•"/>
            </a:pPr>
            <a:endParaRPr lang="en-US" dirty="0">
              <a:solidFill>
                <a:srgbClr val="FFC000"/>
              </a:solidFill>
              <a:latin typeface="Muli"/>
            </a:endParaRPr>
          </a:p>
          <a:p>
            <a:pPr marL="1200150" lvl="2" indent="-285750" eaLnBrk="1" hangingPunct="1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C000"/>
                </a:solidFill>
                <a:latin typeface="Muli"/>
              </a:rPr>
              <a:t>The first parameter of the </a:t>
            </a:r>
            <a:r>
              <a:rPr lang="en-US" dirty="0" err="1">
                <a:solidFill>
                  <a:srgbClr val="FFC000"/>
                </a:solidFill>
                <a:latin typeface="Muli"/>
              </a:rPr>
              <a:t>delete_many</a:t>
            </a:r>
            <a:r>
              <a:rPr lang="en-US" dirty="0">
                <a:solidFill>
                  <a:srgbClr val="FFC000"/>
                </a:solidFill>
                <a:latin typeface="Muli"/>
              </a:rPr>
              <a:t>() method is a query object defining which documents to delete.</a:t>
            </a:r>
          </a:p>
          <a:p>
            <a:pPr marL="1200150" lvl="2" indent="-285750" eaLnBrk="1" hangingPunct="1">
              <a:buFont typeface="Arial" panose="020B0604020202020204" pitchFamily="34" charset="0"/>
              <a:buChar char="•"/>
            </a:pPr>
            <a:endParaRPr lang="en-US" dirty="0">
              <a:solidFill>
                <a:srgbClr val="FFC000"/>
              </a:solidFill>
              <a:latin typeface="Muli"/>
            </a:endParaRPr>
          </a:p>
          <a:p>
            <a:pPr marL="1200150" lvl="2" indent="-285750" eaLnBrk="1" hangingPunct="1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C000"/>
                </a:solidFill>
                <a:latin typeface="Muli"/>
              </a:rPr>
              <a:t>Example : Delete all documents were the address starts with the letter Y</a:t>
            </a:r>
          </a:p>
          <a:p>
            <a:pPr lvl="1" eaLnBrk="1" hangingPunct="1"/>
            <a:endParaRPr lang="en-US" dirty="0">
              <a:solidFill>
                <a:srgbClr val="FFC000"/>
              </a:solidFill>
              <a:latin typeface="Mul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D1FE8B-9F82-AE8F-27E8-1051EBB8339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112" t="55349" r="46805" b="32188"/>
          <a:stretch/>
        </p:blipFill>
        <p:spPr>
          <a:xfrm>
            <a:off x="2215298" y="3118807"/>
            <a:ext cx="4958193" cy="963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820453"/>
      </p:ext>
    </p:extLst>
  </p:cSld>
  <p:clrMapOvr>
    <a:masterClrMapping/>
  </p:clrMapOvr>
  <p:transition spd="slow">
    <p:cut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" name="Shape 1413"/>
          <p:cNvSpPr txBox="1">
            <a:spLocks noGrp="1"/>
          </p:cNvSpPr>
          <p:nvPr>
            <p:ph type="title"/>
          </p:nvPr>
        </p:nvSpPr>
        <p:spPr>
          <a:xfrm>
            <a:off x="2484786" y="163286"/>
            <a:ext cx="6528741" cy="65314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en-US" sz="3200" dirty="0"/>
              <a:t>Delete All Documents in a Collection</a:t>
            </a:r>
            <a:endParaRPr lang="en" sz="3200" dirty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964331" y="1985438"/>
            <a:ext cx="4934369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endParaRPr lang="en-US" altLang="en-US" sz="1200" dirty="0">
              <a:solidFill>
                <a:srgbClr val="FFC000"/>
              </a:solidFill>
              <a:latin typeface="Muli"/>
              <a:ea typeface="Muli"/>
              <a:cs typeface="Muli"/>
            </a:endParaRPr>
          </a:p>
          <a:p>
            <a:pPr lvl="0"/>
            <a:r>
              <a:rPr lang="en-US" altLang="en-US" sz="1200" dirty="0">
                <a:solidFill>
                  <a:srgbClr val="C6DAEC"/>
                </a:solidFill>
                <a:latin typeface="Muli"/>
                <a:ea typeface="Muli"/>
                <a:cs typeface="Muli"/>
              </a:rPr>
              <a:t>  </a:t>
            </a:r>
          </a:p>
          <a:p>
            <a:pPr lvl="0"/>
            <a:endParaRPr lang="en-US" altLang="en-US" sz="1200" dirty="0">
              <a:solidFill>
                <a:srgbClr val="C6DAEC"/>
              </a:solidFill>
              <a:latin typeface="Muli"/>
              <a:ea typeface="Muli"/>
              <a:cs typeface="Muli"/>
            </a:endParaRPr>
          </a:p>
          <a:p>
            <a:pPr lvl="0"/>
            <a:endParaRPr lang="en-US" altLang="en-US" dirty="0">
              <a:solidFill>
                <a:srgbClr val="C6DAEC"/>
              </a:solidFill>
              <a:latin typeface="Muli"/>
              <a:ea typeface="Muli"/>
              <a:cs typeface="Muli"/>
            </a:endParaRPr>
          </a:p>
          <a:p>
            <a:pPr marL="342900" lvl="0" indent="-342900">
              <a:buFont typeface="+mj-lt"/>
              <a:buAutoNum type="arabicPeriod"/>
            </a:pPr>
            <a:endParaRPr lang="en-US" altLang="en-US" dirty="0">
              <a:solidFill>
                <a:srgbClr val="C6DAEC"/>
              </a:solidFill>
              <a:latin typeface="Muli"/>
              <a:ea typeface="Muli"/>
              <a:cs typeface="Mul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726C87-4805-C72A-AC22-1B69C2B4AF21}"/>
              </a:ext>
            </a:extLst>
          </p:cNvPr>
          <p:cNvSpPr txBox="1"/>
          <p:nvPr/>
        </p:nvSpPr>
        <p:spPr>
          <a:xfrm>
            <a:off x="1964331" y="1205924"/>
            <a:ext cx="704919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C000"/>
                </a:solidFill>
                <a:latin typeface="Muli"/>
              </a:rPr>
              <a:t>To delete all documents in a collection, pass an empty query object to the </a:t>
            </a:r>
            <a:r>
              <a:rPr lang="en-US" dirty="0" err="1">
                <a:solidFill>
                  <a:srgbClr val="FFC000"/>
                </a:solidFill>
                <a:latin typeface="Muli"/>
              </a:rPr>
              <a:t>delete_many</a:t>
            </a:r>
            <a:r>
              <a:rPr lang="en-US" dirty="0">
                <a:solidFill>
                  <a:srgbClr val="FFC000"/>
                </a:solidFill>
                <a:latin typeface="Muli"/>
              </a:rPr>
              <a:t>() method</a:t>
            </a:r>
          </a:p>
          <a:p>
            <a:endParaRPr lang="en-US" dirty="0">
              <a:solidFill>
                <a:srgbClr val="FFC000"/>
              </a:solidFill>
              <a:latin typeface="Muli"/>
            </a:endParaRPr>
          </a:p>
          <a:p>
            <a:r>
              <a:rPr lang="en-US" dirty="0">
                <a:solidFill>
                  <a:srgbClr val="FFC000"/>
                </a:solidFill>
                <a:latin typeface="Muli"/>
              </a:rPr>
              <a:t>Example : Delete all documents in the  collection</a:t>
            </a:r>
            <a:endParaRPr lang="en-CA" dirty="0">
              <a:solidFill>
                <a:srgbClr val="FFC000"/>
              </a:solidFill>
              <a:latin typeface="Muli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CDF9ED3-7712-BC55-3E6A-0DBD9E36B9F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596" t="50000" r="29285" b="37734"/>
          <a:stretch/>
        </p:blipFill>
        <p:spPr>
          <a:xfrm>
            <a:off x="740229" y="2752011"/>
            <a:ext cx="7824724" cy="1077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313966"/>
      </p:ext>
    </p:extLst>
  </p:cSld>
  <p:clrMapOvr>
    <a:masterClrMapping/>
  </p:clrMapOvr>
  <p:transition spd="slow">
    <p:cut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" name="Shape 1413"/>
          <p:cNvSpPr txBox="1">
            <a:spLocks noGrp="1"/>
          </p:cNvSpPr>
          <p:nvPr>
            <p:ph type="title"/>
          </p:nvPr>
        </p:nvSpPr>
        <p:spPr>
          <a:xfrm>
            <a:off x="1964331" y="331305"/>
            <a:ext cx="6528741" cy="56606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-US" sz="3200" dirty="0"/>
              <a:t>Drop Collection</a:t>
            </a:r>
            <a:endParaRPr lang="en" sz="3200" dirty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964331" y="1985438"/>
            <a:ext cx="4934369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endParaRPr lang="en-US" altLang="en-US" sz="1200" dirty="0">
              <a:solidFill>
                <a:srgbClr val="FFC000"/>
              </a:solidFill>
              <a:latin typeface="Muli"/>
              <a:ea typeface="Muli"/>
              <a:cs typeface="Muli"/>
            </a:endParaRPr>
          </a:p>
          <a:p>
            <a:pPr lvl="0"/>
            <a:r>
              <a:rPr lang="en-US" altLang="en-US" sz="1200" dirty="0">
                <a:solidFill>
                  <a:srgbClr val="C6DAEC"/>
                </a:solidFill>
                <a:latin typeface="Muli"/>
                <a:ea typeface="Muli"/>
                <a:cs typeface="Muli"/>
              </a:rPr>
              <a:t>  </a:t>
            </a:r>
          </a:p>
          <a:p>
            <a:pPr lvl="0"/>
            <a:endParaRPr lang="en-US" altLang="en-US" sz="1200" dirty="0">
              <a:solidFill>
                <a:srgbClr val="C6DAEC"/>
              </a:solidFill>
              <a:latin typeface="Muli"/>
              <a:ea typeface="Muli"/>
              <a:cs typeface="Muli"/>
            </a:endParaRPr>
          </a:p>
          <a:p>
            <a:pPr lvl="0"/>
            <a:endParaRPr lang="en-US" altLang="en-US" dirty="0">
              <a:solidFill>
                <a:srgbClr val="C6DAEC"/>
              </a:solidFill>
              <a:latin typeface="Muli"/>
              <a:ea typeface="Muli"/>
              <a:cs typeface="Muli"/>
            </a:endParaRPr>
          </a:p>
          <a:p>
            <a:pPr marL="342900" lvl="0" indent="-342900">
              <a:buFont typeface="+mj-lt"/>
              <a:buAutoNum type="arabicPeriod"/>
            </a:pPr>
            <a:endParaRPr lang="en-US" altLang="en-US" dirty="0">
              <a:solidFill>
                <a:srgbClr val="C6DAEC"/>
              </a:solidFill>
              <a:latin typeface="Muli"/>
              <a:ea typeface="Muli"/>
              <a:cs typeface="Muli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804767" y="1757920"/>
            <a:ext cx="7253496" cy="738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en-US" altLang="en-US" b="1" dirty="0">
                <a:solidFill>
                  <a:srgbClr val="C6DAEC"/>
                </a:solidFill>
                <a:latin typeface="Muli"/>
                <a:ea typeface="Muli"/>
                <a:cs typeface="Muli"/>
              </a:rPr>
              <a:t> </a:t>
            </a:r>
            <a:endParaRPr lang="en-US" altLang="en-US" dirty="0">
              <a:solidFill>
                <a:srgbClr val="FFC000"/>
              </a:solidFill>
              <a:latin typeface="Muli"/>
            </a:endParaRPr>
          </a:p>
          <a:p>
            <a:pPr marL="1200150" lvl="2" indent="-285750" eaLnBrk="1" hangingPunct="1"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rgbClr val="FFC000"/>
                </a:solidFill>
                <a:latin typeface="Muli"/>
              </a:rPr>
              <a:t>You can drop the whole collection using  : </a:t>
            </a:r>
            <a:r>
              <a:rPr lang="en-CA" altLang="en-US" dirty="0" err="1">
                <a:solidFill>
                  <a:srgbClr val="FFC000"/>
                </a:solidFill>
                <a:latin typeface="Muli"/>
              </a:rPr>
              <a:t>collection_name</a:t>
            </a:r>
            <a:r>
              <a:rPr lang="en-CA" dirty="0" err="1">
                <a:solidFill>
                  <a:srgbClr val="FFC000"/>
                </a:solidFill>
                <a:latin typeface="Muli"/>
              </a:rPr>
              <a:t>.drop</a:t>
            </a:r>
            <a:r>
              <a:rPr lang="en-CA" dirty="0">
                <a:solidFill>
                  <a:srgbClr val="FFC000"/>
                </a:solidFill>
                <a:latin typeface="Muli"/>
              </a:rPr>
              <a:t>()</a:t>
            </a:r>
            <a:endParaRPr lang="en-US" dirty="0">
              <a:solidFill>
                <a:srgbClr val="FFC000"/>
              </a:solidFill>
              <a:latin typeface="Muli"/>
            </a:endParaRPr>
          </a:p>
          <a:p>
            <a:pPr lvl="1" eaLnBrk="1" hangingPunct="1"/>
            <a:endParaRPr lang="en-US" dirty="0">
              <a:solidFill>
                <a:srgbClr val="FFC000"/>
              </a:solidFill>
              <a:latin typeface="Muli"/>
            </a:endParaRPr>
          </a:p>
        </p:txBody>
      </p:sp>
    </p:spTree>
    <p:extLst>
      <p:ext uri="{BB962C8B-B14F-4D97-AF65-F5344CB8AC3E}">
        <p14:creationId xmlns:p14="http://schemas.microsoft.com/office/powerpoint/2010/main" val="4074256145"/>
      </p:ext>
    </p:extLst>
  </p:cSld>
  <p:clrMapOvr>
    <a:masterClrMapping/>
  </p:clrMapOvr>
  <p:transition spd="slow">
    <p:cut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9" name="Shape 1449"/>
          <p:cNvGrpSpPr/>
          <p:nvPr/>
        </p:nvGrpSpPr>
        <p:grpSpPr>
          <a:xfrm flipH="1">
            <a:off x="-188453" y="1015816"/>
            <a:ext cx="1844153" cy="1594438"/>
            <a:chOff x="4088875" y="1431100"/>
            <a:chExt cx="3293000" cy="2852775"/>
          </a:xfrm>
        </p:grpSpPr>
        <p:sp>
          <p:nvSpPr>
            <p:cNvPr id="1450" name="Shape 1450"/>
            <p:cNvSpPr/>
            <p:nvPr/>
          </p:nvSpPr>
          <p:spPr>
            <a:xfrm>
              <a:off x="4831475" y="4136025"/>
              <a:ext cx="157950" cy="147850"/>
            </a:xfrm>
            <a:custGeom>
              <a:avLst/>
              <a:gdLst/>
              <a:ahLst/>
              <a:cxnLst/>
              <a:rect l="0" t="0" r="0" b="0"/>
              <a:pathLst>
                <a:path w="6318" h="5914" extrusionOk="0">
                  <a:moveTo>
                    <a:pt x="404" y="0"/>
                  </a:moveTo>
                  <a:lnTo>
                    <a:pt x="1" y="269"/>
                  </a:lnTo>
                  <a:lnTo>
                    <a:pt x="3227" y="5914"/>
                  </a:lnTo>
                  <a:lnTo>
                    <a:pt x="6318" y="5914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0E2C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51" name="Shape 1451"/>
            <p:cNvSpPr/>
            <p:nvPr/>
          </p:nvSpPr>
          <p:spPr>
            <a:xfrm>
              <a:off x="4697075" y="3907525"/>
              <a:ext cx="389800" cy="376350"/>
            </a:xfrm>
            <a:custGeom>
              <a:avLst/>
              <a:gdLst/>
              <a:ahLst/>
              <a:cxnLst/>
              <a:rect l="0" t="0" r="0" b="0"/>
              <a:pathLst>
                <a:path w="15592" h="15054" extrusionOk="0">
                  <a:moveTo>
                    <a:pt x="538" y="0"/>
                  </a:moveTo>
                  <a:lnTo>
                    <a:pt x="1" y="269"/>
                  </a:lnTo>
                  <a:lnTo>
                    <a:pt x="5377" y="9543"/>
                  </a:lnTo>
                  <a:lnTo>
                    <a:pt x="11022" y="15054"/>
                  </a:lnTo>
                  <a:lnTo>
                    <a:pt x="15592" y="15054"/>
                  </a:lnTo>
                  <a:lnTo>
                    <a:pt x="538" y="0"/>
                  </a:lnTo>
                  <a:close/>
                </a:path>
              </a:pathLst>
            </a:custGeom>
            <a:solidFill>
              <a:srgbClr val="01E0C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52" name="Shape 1452"/>
            <p:cNvSpPr/>
            <p:nvPr/>
          </p:nvSpPr>
          <p:spPr>
            <a:xfrm>
              <a:off x="4566025" y="3675675"/>
              <a:ext cx="618300" cy="608200"/>
            </a:xfrm>
            <a:custGeom>
              <a:avLst/>
              <a:gdLst/>
              <a:ahLst/>
              <a:cxnLst/>
              <a:rect l="0" t="0" r="0" b="0"/>
              <a:pathLst>
                <a:path w="24732" h="24328" extrusionOk="0">
                  <a:moveTo>
                    <a:pt x="404" y="0"/>
                  </a:moveTo>
                  <a:lnTo>
                    <a:pt x="1" y="404"/>
                  </a:lnTo>
                  <a:lnTo>
                    <a:pt x="5377" y="9543"/>
                  </a:lnTo>
                  <a:lnTo>
                    <a:pt x="20027" y="24328"/>
                  </a:lnTo>
                  <a:lnTo>
                    <a:pt x="24732" y="24328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2DFC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53" name="Shape 1453"/>
            <p:cNvSpPr/>
            <p:nvPr/>
          </p:nvSpPr>
          <p:spPr>
            <a:xfrm>
              <a:off x="4434975" y="3447175"/>
              <a:ext cx="846800" cy="836700"/>
            </a:xfrm>
            <a:custGeom>
              <a:avLst/>
              <a:gdLst/>
              <a:ahLst/>
              <a:cxnLst/>
              <a:rect l="0" t="0" r="0" b="0"/>
              <a:pathLst>
                <a:path w="33872" h="33468" extrusionOk="0">
                  <a:moveTo>
                    <a:pt x="404" y="1"/>
                  </a:moveTo>
                  <a:lnTo>
                    <a:pt x="1" y="270"/>
                  </a:lnTo>
                  <a:lnTo>
                    <a:pt x="5243" y="9544"/>
                  </a:lnTo>
                  <a:lnTo>
                    <a:pt x="29167" y="33468"/>
                  </a:lnTo>
                  <a:lnTo>
                    <a:pt x="33871" y="33468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3DDC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54" name="Shape 1454"/>
            <p:cNvSpPr/>
            <p:nvPr/>
          </p:nvSpPr>
          <p:spPr>
            <a:xfrm>
              <a:off x="4300575" y="3218700"/>
              <a:ext cx="1078650" cy="1065175"/>
            </a:xfrm>
            <a:custGeom>
              <a:avLst/>
              <a:gdLst/>
              <a:ahLst/>
              <a:cxnLst/>
              <a:rect l="0" t="0" r="0" b="0"/>
              <a:pathLst>
                <a:path w="43146" h="42607" extrusionOk="0">
                  <a:moveTo>
                    <a:pt x="404" y="0"/>
                  </a:moveTo>
                  <a:lnTo>
                    <a:pt x="0" y="269"/>
                  </a:lnTo>
                  <a:lnTo>
                    <a:pt x="5377" y="9543"/>
                  </a:lnTo>
                  <a:lnTo>
                    <a:pt x="38441" y="42607"/>
                  </a:lnTo>
                  <a:lnTo>
                    <a:pt x="43145" y="42607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4DBC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55" name="Shape 1455"/>
            <p:cNvSpPr/>
            <p:nvPr/>
          </p:nvSpPr>
          <p:spPr>
            <a:xfrm>
              <a:off x="4169525" y="2990200"/>
              <a:ext cx="1307150" cy="1293675"/>
            </a:xfrm>
            <a:custGeom>
              <a:avLst/>
              <a:gdLst/>
              <a:ahLst/>
              <a:cxnLst/>
              <a:rect l="0" t="0" r="0" b="0"/>
              <a:pathLst>
                <a:path w="52286" h="51747" extrusionOk="0">
                  <a:moveTo>
                    <a:pt x="404" y="1"/>
                  </a:moveTo>
                  <a:lnTo>
                    <a:pt x="1" y="269"/>
                  </a:lnTo>
                  <a:lnTo>
                    <a:pt x="5242" y="9409"/>
                  </a:lnTo>
                  <a:lnTo>
                    <a:pt x="47581" y="51747"/>
                  </a:lnTo>
                  <a:lnTo>
                    <a:pt x="52285" y="51747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6D9C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56" name="Shape 1456"/>
            <p:cNvSpPr/>
            <p:nvPr/>
          </p:nvSpPr>
          <p:spPr>
            <a:xfrm>
              <a:off x="4088875" y="2822200"/>
              <a:ext cx="1481875" cy="1461675"/>
            </a:xfrm>
            <a:custGeom>
              <a:avLst/>
              <a:gdLst/>
              <a:ahLst/>
              <a:cxnLst/>
              <a:rect l="0" t="0" r="0" b="0"/>
              <a:pathLst>
                <a:path w="59275" h="58467" extrusionOk="0">
                  <a:moveTo>
                    <a:pt x="807" y="0"/>
                  </a:moveTo>
                  <a:lnTo>
                    <a:pt x="1" y="1479"/>
                  </a:lnTo>
                  <a:lnTo>
                    <a:pt x="3227" y="6989"/>
                  </a:lnTo>
                  <a:lnTo>
                    <a:pt x="54705" y="58467"/>
                  </a:lnTo>
                  <a:lnTo>
                    <a:pt x="59274" y="58467"/>
                  </a:lnTo>
                  <a:lnTo>
                    <a:pt x="807" y="0"/>
                  </a:lnTo>
                  <a:close/>
                </a:path>
              </a:pathLst>
            </a:custGeom>
            <a:solidFill>
              <a:srgbClr val="07D8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57" name="Shape 1457"/>
            <p:cNvSpPr/>
            <p:nvPr/>
          </p:nvSpPr>
          <p:spPr>
            <a:xfrm>
              <a:off x="4102325" y="2761700"/>
              <a:ext cx="1565875" cy="1522175"/>
            </a:xfrm>
            <a:custGeom>
              <a:avLst/>
              <a:gdLst/>
              <a:ahLst/>
              <a:cxnLst/>
              <a:rect l="0" t="0" r="0" b="0"/>
              <a:pathLst>
                <a:path w="62635" h="60887" extrusionOk="0">
                  <a:moveTo>
                    <a:pt x="1748" y="1"/>
                  </a:moveTo>
                  <a:lnTo>
                    <a:pt x="0" y="2823"/>
                  </a:lnTo>
                  <a:lnTo>
                    <a:pt x="58064" y="60887"/>
                  </a:lnTo>
                  <a:lnTo>
                    <a:pt x="62634" y="60887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8D6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58" name="Shape 1458"/>
            <p:cNvSpPr/>
            <p:nvPr/>
          </p:nvSpPr>
          <p:spPr>
            <a:xfrm>
              <a:off x="4139275" y="2697875"/>
              <a:ext cx="1626375" cy="1586000"/>
            </a:xfrm>
            <a:custGeom>
              <a:avLst/>
              <a:gdLst/>
              <a:ahLst/>
              <a:cxnLst/>
              <a:rect l="0" t="0" r="0" b="0"/>
              <a:pathLst>
                <a:path w="65055" h="63440" extrusionOk="0">
                  <a:moveTo>
                    <a:pt x="1614" y="0"/>
                  </a:moveTo>
                  <a:lnTo>
                    <a:pt x="1" y="2957"/>
                  </a:lnTo>
                  <a:lnTo>
                    <a:pt x="60484" y="63440"/>
                  </a:lnTo>
                  <a:lnTo>
                    <a:pt x="65054" y="63440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09D4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59" name="Shape 1459"/>
            <p:cNvSpPr/>
            <p:nvPr/>
          </p:nvSpPr>
          <p:spPr>
            <a:xfrm>
              <a:off x="4172900" y="2637375"/>
              <a:ext cx="1690175" cy="1646500"/>
            </a:xfrm>
            <a:custGeom>
              <a:avLst/>
              <a:gdLst/>
              <a:ahLst/>
              <a:cxnLst/>
              <a:rect l="0" t="0" r="0" b="0"/>
              <a:pathLst>
                <a:path w="67607" h="65860" extrusionOk="0">
                  <a:moveTo>
                    <a:pt x="1747" y="1"/>
                  </a:moveTo>
                  <a:lnTo>
                    <a:pt x="0" y="2958"/>
                  </a:lnTo>
                  <a:lnTo>
                    <a:pt x="62903" y="65860"/>
                  </a:lnTo>
                  <a:lnTo>
                    <a:pt x="67607" y="65860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0AD3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60" name="Shape 1460"/>
            <p:cNvSpPr/>
            <p:nvPr/>
          </p:nvSpPr>
          <p:spPr>
            <a:xfrm>
              <a:off x="4209850" y="2576900"/>
              <a:ext cx="1750675" cy="1706975"/>
            </a:xfrm>
            <a:custGeom>
              <a:avLst/>
              <a:gdLst/>
              <a:ahLst/>
              <a:cxnLst/>
              <a:rect l="0" t="0" r="0" b="0"/>
              <a:pathLst>
                <a:path w="70027" h="68279" extrusionOk="0">
                  <a:moveTo>
                    <a:pt x="1613" y="1"/>
                  </a:moveTo>
                  <a:lnTo>
                    <a:pt x="0" y="2823"/>
                  </a:lnTo>
                  <a:lnTo>
                    <a:pt x="65322" y="68279"/>
                  </a:lnTo>
                  <a:lnTo>
                    <a:pt x="70027" y="68279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0BD1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61" name="Shape 1461"/>
            <p:cNvSpPr/>
            <p:nvPr/>
          </p:nvSpPr>
          <p:spPr>
            <a:xfrm>
              <a:off x="4243450" y="2513050"/>
              <a:ext cx="1814525" cy="1770825"/>
            </a:xfrm>
            <a:custGeom>
              <a:avLst/>
              <a:gdLst/>
              <a:ahLst/>
              <a:cxnLst/>
              <a:rect l="0" t="0" r="0" b="0"/>
              <a:pathLst>
                <a:path w="72581" h="70833" extrusionOk="0">
                  <a:moveTo>
                    <a:pt x="1748" y="1"/>
                  </a:moveTo>
                  <a:lnTo>
                    <a:pt x="1" y="2958"/>
                  </a:lnTo>
                  <a:lnTo>
                    <a:pt x="67876" y="70833"/>
                  </a:lnTo>
                  <a:lnTo>
                    <a:pt x="72581" y="70833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CCF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62" name="Shape 1462"/>
            <p:cNvSpPr/>
            <p:nvPr/>
          </p:nvSpPr>
          <p:spPr>
            <a:xfrm>
              <a:off x="4280425" y="2452575"/>
              <a:ext cx="1875000" cy="1831300"/>
            </a:xfrm>
            <a:custGeom>
              <a:avLst/>
              <a:gdLst/>
              <a:ahLst/>
              <a:cxnLst/>
              <a:rect l="0" t="0" r="0" b="0"/>
              <a:pathLst>
                <a:path w="75000" h="73252" extrusionOk="0">
                  <a:moveTo>
                    <a:pt x="1613" y="1"/>
                  </a:moveTo>
                  <a:lnTo>
                    <a:pt x="0" y="2957"/>
                  </a:lnTo>
                  <a:lnTo>
                    <a:pt x="70295" y="73252"/>
                  </a:lnTo>
                  <a:lnTo>
                    <a:pt x="74999" y="73252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0DCDC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63" name="Shape 1463"/>
            <p:cNvSpPr/>
            <p:nvPr/>
          </p:nvSpPr>
          <p:spPr>
            <a:xfrm>
              <a:off x="4314025" y="2392100"/>
              <a:ext cx="1935475" cy="1891775"/>
            </a:xfrm>
            <a:custGeom>
              <a:avLst/>
              <a:gdLst/>
              <a:ahLst/>
              <a:cxnLst/>
              <a:rect l="0" t="0" r="0" b="0"/>
              <a:pathLst>
                <a:path w="77419" h="75671" extrusionOk="0">
                  <a:moveTo>
                    <a:pt x="1747" y="0"/>
                  </a:moveTo>
                  <a:lnTo>
                    <a:pt x="0" y="2957"/>
                  </a:lnTo>
                  <a:lnTo>
                    <a:pt x="72849" y="75671"/>
                  </a:lnTo>
                  <a:lnTo>
                    <a:pt x="77419" y="75671"/>
                  </a:lnTo>
                  <a:lnTo>
                    <a:pt x="1747" y="0"/>
                  </a:lnTo>
                  <a:close/>
                </a:path>
              </a:pathLst>
            </a:custGeom>
            <a:solidFill>
              <a:srgbClr val="0ECC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64" name="Shape 1464"/>
            <p:cNvSpPr/>
            <p:nvPr/>
          </p:nvSpPr>
          <p:spPr>
            <a:xfrm>
              <a:off x="4350975" y="2328250"/>
              <a:ext cx="1995975" cy="1955625"/>
            </a:xfrm>
            <a:custGeom>
              <a:avLst/>
              <a:gdLst/>
              <a:ahLst/>
              <a:cxnLst/>
              <a:rect l="0" t="0" r="0" b="0"/>
              <a:pathLst>
                <a:path w="79839" h="78225" extrusionOk="0">
                  <a:moveTo>
                    <a:pt x="1748" y="1"/>
                  </a:moveTo>
                  <a:lnTo>
                    <a:pt x="1" y="2957"/>
                  </a:lnTo>
                  <a:lnTo>
                    <a:pt x="75269" y="78225"/>
                  </a:lnTo>
                  <a:lnTo>
                    <a:pt x="79839" y="7822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0CA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65" name="Shape 1465"/>
            <p:cNvSpPr/>
            <p:nvPr/>
          </p:nvSpPr>
          <p:spPr>
            <a:xfrm>
              <a:off x="4384575" y="2267775"/>
              <a:ext cx="2059825" cy="2016100"/>
            </a:xfrm>
            <a:custGeom>
              <a:avLst/>
              <a:gdLst/>
              <a:ahLst/>
              <a:cxnLst/>
              <a:rect l="0" t="0" r="0" b="0"/>
              <a:pathLst>
                <a:path w="82393" h="80644" extrusionOk="0">
                  <a:moveTo>
                    <a:pt x="1748" y="0"/>
                  </a:moveTo>
                  <a:lnTo>
                    <a:pt x="1" y="2957"/>
                  </a:lnTo>
                  <a:lnTo>
                    <a:pt x="77823" y="80644"/>
                  </a:lnTo>
                  <a:lnTo>
                    <a:pt x="82392" y="8064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1C8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66" name="Shape 1466"/>
            <p:cNvSpPr/>
            <p:nvPr/>
          </p:nvSpPr>
          <p:spPr>
            <a:xfrm>
              <a:off x="4421550" y="2207275"/>
              <a:ext cx="2120300" cy="2076600"/>
            </a:xfrm>
            <a:custGeom>
              <a:avLst/>
              <a:gdLst/>
              <a:ahLst/>
              <a:cxnLst/>
              <a:rect l="0" t="0" r="0" b="0"/>
              <a:pathLst>
                <a:path w="84812" h="83064" extrusionOk="0">
                  <a:moveTo>
                    <a:pt x="1747" y="1"/>
                  </a:moveTo>
                  <a:lnTo>
                    <a:pt x="0" y="2958"/>
                  </a:lnTo>
                  <a:lnTo>
                    <a:pt x="80107" y="83064"/>
                  </a:lnTo>
                  <a:lnTo>
                    <a:pt x="84811" y="83064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12C7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67" name="Shape 1467"/>
            <p:cNvSpPr/>
            <p:nvPr/>
          </p:nvSpPr>
          <p:spPr>
            <a:xfrm>
              <a:off x="4458500" y="2146800"/>
              <a:ext cx="2130375" cy="2137075"/>
            </a:xfrm>
            <a:custGeom>
              <a:avLst/>
              <a:gdLst/>
              <a:ahLst/>
              <a:cxnLst/>
              <a:rect l="0" t="0" r="0" b="0"/>
              <a:pathLst>
                <a:path w="85215" h="85483" extrusionOk="0">
                  <a:moveTo>
                    <a:pt x="1614" y="1"/>
                  </a:moveTo>
                  <a:lnTo>
                    <a:pt x="1" y="2823"/>
                  </a:lnTo>
                  <a:lnTo>
                    <a:pt x="82527" y="85483"/>
                  </a:lnTo>
                  <a:lnTo>
                    <a:pt x="84005" y="85483"/>
                  </a:lnTo>
                  <a:lnTo>
                    <a:pt x="85215" y="83467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13C5D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68" name="Shape 1468"/>
            <p:cNvSpPr/>
            <p:nvPr/>
          </p:nvSpPr>
          <p:spPr>
            <a:xfrm>
              <a:off x="4492100" y="2082950"/>
              <a:ext cx="2133750" cy="2163975"/>
            </a:xfrm>
            <a:custGeom>
              <a:avLst/>
              <a:gdLst/>
              <a:ahLst/>
              <a:cxnLst/>
              <a:rect l="0" t="0" r="0" b="0"/>
              <a:pathLst>
                <a:path w="85350" h="86559" extrusionOk="0">
                  <a:moveTo>
                    <a:pt x="1748" y="1"/>
                  </a:moveTo>
                  <a:lnTo>
                    <a:pt x="1" y="2958"/>
                  </a:lnTo>
                  <a:lnTo>
                    <a:pt x="83602" y="86559"/>
                  </a:lnTo>
                  <a:lnTo>
                    <a:pt x="85349" y="83602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4C3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69" name="Shape 1469"/>
            <p:cNvSpPr/>
            <p:nvPr/>
          </p:nvSpPr>
          <p:spPr>
            <a:xfrm>
              <a:off x="4529075" y="2022475"/>
              <a:ext cx="2130375" cy="2163975"/>
            </a:xfrm>
            <a:custGeom>
              <a:avLst/>
              <a:gdLst/>
              <a:ahLst/>
              <a:cxnLst/>
              <a:rect l="0" t="0" r="0" b="0"/>
              <a:pathLst>
                <a:path w="85215" h="86559" extrusionOk="0">
                  <a:moveTo>
                    <a:pt x="1613" y="1"/>
                  </a:moveTo>
                  <a:lnTo>
                    <a:pt x="0" y="2957"/>
                  </a:lnTo>
                  <a:lnTo>
                    <a:pt x="83467" y="86558"/>
                  </a:lnTo>
                  <a:lnTo>
                    <a:pt x="85214" y="83601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5C1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70" name="Shape 1470"/>
            <p:cNvSpPr/>
            <p:nvPr/>
          </p:nvSpPr>
          <p:spPr>
            <a:xfrm>
              <a:off x="4562675" y="1962000"/>
              <a:ext cx="2133725" cy="2160600"/>
            </a:xfrm>
            <a:custGeom>
              <a:avLst/>
              <a:gdLst/>
              <a:ahLst/>
              <a:cxnLst/>
              <a:rect l="0" t="0" r="0" b="0"/>
              <a:pathLst>
                <a:path w="85349" h="86424" extrusionOk="0">
                  <a:moveTo>
                    <a:pt x="1748" y="0"/>
                  </a:moveTo>
                  <a:lnTo>
                    <a:pt x="0" y="2957"/>
                  </a:lnTo>
                  <a:lnTo>
                    <a:pt x="83602" y="86424"/>
                  </a:lnTo>
                  <a:lnTo>
                    <a:pt x="85349" y="83467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6C0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71" name="Shape 1471"/>
            <p:cNvSpPr/>
            <p:nvPr/>
          </p:nvSpPr>
          <p:spPr>
            <a:xfrm>
              <a:off x="4599625" y="1898150"/>
              <a:ext cx="2130375" cy="2163975"/>
            </a:xfrm>
            <a:custGeom>
              <a:avLst/>
              <a:gdLst/>
              <a:ahLst/>
              <a:cxnLst/>
              <a:rect l="0" t="0" r="0" b="0"/>
              <a:pathLst>
                <a:path w="85215" h="86559" extrusionOk="0">
                  <a:moveTo>
                    <a:pt x="1614" y="0"/>
                  </a:moveTo>
                  <a:lnTo>
                    <a:pt x="1" y="2957"/>
                  </a:lnTo>
                  <a:lnTo>
                    <a:pt x="83602" y="86558"/>
                  </a:lnTo>
                  <a:lnTo>
                    <a:pt x="85215" y="8360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7BE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72" name="Shape 1472"/>
            <p:cNvSpPr/>
            <p:nvPr/>
          </p:nvSpPr>
          <p:spPr>
            <a:xfrm>
              <a:off x="4633225" y="1837675"/>
              <a:ext cx="2133750" cy="2163950"/>
            </a:xfrm>
            <a:custGeom>
              <a:avLst/>
              <a:gdLst/>
              <a:ahLst/>
              <a:cxnLst/>
              <a:rect l="0" t="0" r="0" b="0"/>
              <a:pathLst>
                <a:path w="85350" h="86558" extrusionOk="0">
                  <a:moveTo>
                    <a:pt x="1748" y="0"/>
                  </a:moveTo>
                  <a:lnTo>
                    <a:pt x="1" y="2957"/>
                  </a:lnTo>
                  <a:lnTo>
                    <a:pt x="83602" y="86558"/>
                  </a:lnTo>
                  <a:lnTo>
                    <a:pt x="85349" y="83601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8BCD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73" name="Shape 1473"/>
            <p:cNvSpPr/>
            <p:nvPr/>
          </p:nvSpPr>
          <p:spPr>
            <a:xfrm>
              <a:off x="4670200" y="1777175"/>
              <a:ext cx="2130375" cy="2160625"/>
            </a:xfrm>
            <a:custGeom>
              <a:avLst/>
              <a:gdLst/>
              <a:ahLst/>
              <a:cxnLst/>
              <a:rect l="0" t="0" r="0" b="0"/>
              <a:pathLst>
                <a:path w="85215" h="86425" extrusionOk="0">
                  <a:moveTo>
                    <a:pt x="1748" y="1"/>
                  </a:moveTo>
                  <a:lnTo>
                    <a:pt x="0" y="2958"/>
                  </a:lnTo>
                  <a:lnTo>
                    <a:pt x="83602" y="86424"/>
                  </a:lnTo>
                  <a:lnTo>
                    <a:pt x="85215" y="83467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9B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74" name="Shape 1474"/>
            <p:cNvSpPr/>
            <p:nvPr/>
          </p:nvSpPr>
          <p:spPr>
            <a:xfrm>
              <a:off x="4707150" y="1713350"/>
              <a:ext cx="2130375" cy="2163950"/>
            </a:xfrm>
            <a:custGeom>
              <a:avLst/>
              <a:gdLst/>
              <a:ahLst/>
              <a:cxnLst/>
              <a:rect l="0" t="0" r="0" b="0"/>
              <a:pathLst>
                <a:path w="85215" h="86558" extrusionOk="0">
                  <a:moveTo>
                    <a:pt x="1614" y="0"/>
                  </a:moveTo>
                  <a:lnTo>
                    <a:pt x="1" y="2957"/>
                  </a:lnTo>
                  <a:lnTo>
                    <a:pt x="83468" y="86558"/>
                  </a:lnTo>
                  <a:lnTo>
                    <a:pt x="85215" y="8360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BB9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75" name="Shape 1475"/>
            <p:cNvSpPr/>
            <p:nvPr/>
          </p:nvSpPr>
          <p:spPr>
            <a:xfrm>
              <a:off x="4740750" y="1652850"/>
              <a:ext cx="2130400" cy="2163975"/>
            </a:xfrm>
            <a:custGeom>
              <a:avLst/>
              <a:gdLst/>
              <a:ahLst/>
              <a:cxnLst/>
              <a:rect l="0" t="0" r="0" b="0"/>
              <a:pathLst>
                <a:path w="85216" h="86559" extrusionOk="0">
                  <a:moveTo>
                    <a:pt x="1748" y="1"/>
                  </a:moveTo>
                  <a:lnTo>
                    <a:pt x="1" y="2958"/>
                  </a:lnTo>
                  <a:lnTo>
                    <a:pt x="83602" y="86559"/>
                  </a:lnTo>
                  <a:lnTo>
                    <a:pt x="85215" y="83602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CB7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76" name="Shape 1476"/>
            <p:cNvSpPr/>
            <p:nvPr/>
          </p:nvSpPr>
          <p:spPr>
            <a:xfrm>
              <a:off x="4777725" y="1592375"/>
              <a:ext cx="2130375" cy="2160600"/>
            </a:xfrm>
            <a:custGeom>
              <a:avLst/>
              <a:gdLst/>
              <a:ahLst/>
              <a:cxnLst/>
              <a:rect l="0" t="0" r="0" b="0"/>
              <a:pathLst>
                <a:path w="85215" h="86424" extrusionOk="0">
                  <a:moveTo>
                    <a:pt x="1613" y="1"/>
                  </a:moveTo>
                  <a:lnTo>
                    <a:pt x="0" y="2957"/>
                  </a:lnTo>
                  <a:lnTo>
                    <a:pt x="83467" y="86424"/>
                  </a:lnTo>
                  <a:lnTo>
                    <a:pt x="85215" y="83601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DB5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77" name="Shape 1477"/>
            <p:cNvSpPr/>
            <p:nvPr/>
          </p:nvSpPr>
          <p:spPr>
            <a:xfrm>
              <a:off x="4811325" y="1531900"/>
              <a:ext cx="2133750" cy="2160600"/>
            </a:xfrm>
            <a:custGeom>
              <a:avLst/>
              <a:gdLst/>
              <a:ahLst/>
              <a:cxnLst/>
              <a:rect l="0" t="0" r="0" b="0"/>
              <a:pathLst>
                <a:path w="85350" h="86424" extrusionOk="0">
                  <a:moveTo>
                    <a:pt x="1748" y="0"/>
                  </a:moveTo>
                  <a:lnTo>
                    <a:pt x="0" y="2823"/>
                  </a:lnTo>
                  <a:lnTo>
                    <a:pt x="83602" y="86423"/>
                  </a:lnTo>
                  <a:lnTo>
                    <a:pt x="85349" y="83467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EB4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78" name="Shape 1478"/>
            <p:cNvSpPr/>
            <p:nvPr/>
          </p:nvSpPr>
          <p:spPr>
            <a:xfrm>
              <a:off x="4848275" y="1468050"/>
              <a:ext cx="2130400" cy="2163975"/>
            </a:xfrm>
            <a:custGeom>
              <a:avLst/>
              <a:gdLst/>
              <a:ahLst/>
              <a:cxnLst/>
              <a:rect l="0" t="0" r="0" b="0"/>
              <a:pathLst>
                <a:path w="85216" h="86559" extrusionOk="0">
                  <a:moveTo>
                    <a:pt x="1614" y="0"/>
                  </a:moveTo>
                  <a:lnTo>
                    <a:pt x="1" y="2957"/>
                  </a:lnTo>
                  <a:lnTo>
                    <a:pt x="83602" y="86558"/>
                  </a:lnTo>
                  <a:lnTo>
                    <a:pt x="85215" y="8360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FB2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79" name="Shape 1479"/>
            <p:cNvSpPr/>
            <p:nvPr/>
          </p:nvSpPr>
          <p:spPr>
            <a:xfrm>
              <a:off x="4881875" y="1431100"/>
              <a:ext cx="2133750" cy="2140425"/>
            </a:xfrm>
            <a:custGeom>
              <a:avLst/>
              <a:gdLst/>
              <a:ahLst/>
              <a:cxnLst/>
              <a:rect l="0" t="0" r="0" b="0"/>
              <a:pathLst>
                <a:path w="85350" h="85617" extrusionOk="0">
                  <a:moveTo>
                    <a:pt x="1211" y="0"/>
                  </a:moveTo>
                  <a:lnTo>
                    <a:pt x="1" y="2016"/>
                  </a:lnTo>
                  <a:lnTo>
                    <a:pt x="83602" y="85617"/>
                  </a:lnTo>
                  <a:lnTo>
                    <a:pt x="85350" y="82660"/>
                  </a:lnTo>
                  <a:lnTo>
                    <a:pt x="2689" y="0"/>
                  </a:lnTo>
                  <a:close/>
                </a:path>
              </a:pathLst>
            </a:custGeom>
            <a:solidFill>
              <a:srgbClr val="20B0D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80" name="Shape 1480"/>
            <p:cNvSpPr/>
            <p:nvPr/>
          </p:nvSpPr>
          <p:spPr>
            <a:xfrm>
              <a:off x="4928925" y="1431100"/>
              <a:ext cx="2120300" cy="2076600"/>
            </a:xfrm>
            <a:custGeom>
              <a:avLst/>
              <a:gdLst/>
              <a:ahLst/>
              <a:cxnLst/>
              <a:rect l="0" t="0" r="0" b="0"/>
              <a:pathLst>
                <a:path w="84812" h="83064" extrusionOk="0">
                  <a:moveTo>
                    <a:pt x="1" y="0"/>
                  </a:moveTo>
                  <a:lnTo>
                    <a:pt x="83199" y="83063"/>
                  </a:lnTo>
                  <a:lnTo>
                    <a:pt x="84812" y="80106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1AE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81" name="Shape 1481"/>
            <p:cNvSpPr/>
            <p:nvPr/>
          </p:nvSpPr>
          <p:spPr>
            <a:xfrm>
              <a:off x="5026375" y="1431100"/>
              <a:ext cx="2059825" cy="2016100"/>
            </a:xfrm>
            <a:custGeom>
              <a:avLst/>
              <a:gdLst/>
              <a:ahLst/>
              <a:cxnLst/>
              <a:rect l="0" t="0" r="0" b="0"/>
              <a:pathLst>
                <a:path w="82393" h="80644" extrusionOk="0">
                  <a:moveTo>
                    <a:pt x="0" y="0"/>
                  </a:moveTo>
                  <a:lnTo>
                    <a:pt x="80645" y="80644"/>
                  </a:lnTo>
                  <a:lnTo>
                    <a:pt x="82392" y="77687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2AD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82" name="Shape 1482"/>
            <p:cNvSpPr/>
            <p:nvPr/>
          </p:nvSpPr>
          <p:spPr>
            <a:xfrm>
              <a:off x="5123825" y="1431100"/>
              <a:ext cx="1995975" cy="1955625"/>
            </a:xfrm>
            <a:custGeom>
              <a:avLst/>
              <a:gdLst/>
              <a:ahLst/>
              <a:cxnLst/>
              <a:rect l="0" t="0" r="0" b="0"/>
              <a:pathLst>
                <a:path w="79839" h="78225" extrusionOk="0">
                  <a:moveTo>
                    <a:pt x="0" y="0"/>
                  </a:moveTo>
                  <a:lnTo>
                    <a:pt x="78225" y="78225"/>
                  </a:lnTo>
                  <a:lnTo>
                    <a:pt x="79838" y="75268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3AB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83" name="Shape 1483"/>
            <p:cNvSpPr/>
            <p:nvPr/>
          </p:nvSpPr>
          <p:spPr>
            <a:xfrm>
              <a:off x="5221275" y="1431100"/>
              <a:ext cx="1935475" cy="1891775"/>
            </a:xfrm>
            <a:custGeom>
              <a:avLst/>
              <a:gdLst/>
              <a:ahLst/>
              <a:cxnLst/>
              <a:rect l="0" t="0" r="0" b="0"/>
              <a:pathLst>
                <a:path w="77419" h="75671" extrusionOk="0">
                  <a:moveTo>
                    <a:pt x="0" y="0"/>
                  </a:moveTo>
                  <a:lnTo>
                    <a:pt x="75671" y="75671"/>
                  </a:lnTo>
                  <a:lnTo>
                    <a:pt x="77419" y="72714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5A9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84" name="Shape 1484"/>
            <p:cNvSpPr/>
            <p:nvPr/>
          </p:nvSpPr>
          <p:spPr>
            <a:xfrm>
              <a:off x="5318700" y="1431100"/>
              <a:ext cx="1875025" cy="1831300"/>
            </a:xfrm>
            <a:custGeom>
              <a:avLst/>
              <a:gdLst/>
              <a:ahLst/>
              <a:cxnLst/>
              <a:rect l="0" t="0" r="0" b="0"/>
              <a:pathLst>
                <a:path w="75001" h="73252" extrusionOk="0">
                  <a:moveTo>
                    <a:pt x="1" y="0"/>
                  </a:moveTo>
                  <a:lnTo>
                    <a:pt x="73253" y="73251"/>
                  </a:lnTo>
                  <a:lnTo>
                    <a:pt x="75000" y="70295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6A8D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85" name="Shape 1485"/>
            <p:cNvSpPr/>
            <p:nvPr/>
          </p:nvSpPr>
          <p:spPr>
            <a:xfrm>
              <a:off x="5416150" y="1431100"/>
              <a:ext cx="1811175" cy="1770825"/>
            </a:xfrm>
            <a:custGeom>
              <a:avLst/>
              <a:gdLst/>
              <a:ahLst/>
              <a:cxnLst/>
              <a:rect l="0" t="0" r="0" b="0"/>
              <a:pathLst>
                <a:path w="72447" h="70833" extrusionOk="0">
                  <a:moveTo>
                    <a:pt x="1" y="0"/>
                  </a:moveTo>
                  <a:lnTo>
                    <a:pt x="70699" y="70832"/>
                  </a:lnTo>
                  <a:lnTo>
                    <a:pt x="72446" y="67875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7A6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86" name="Shape 1486"/>
            <p:cNvSpPr/>
            <p:nvPr/>
          </p:nvSpPr>
          <p:spPr>
            <a:xfrm>
              <a:off x="5510250" y="1431100"/>
              <a:ext cx="1754025" cy="1706975"/>
            </a:xfrm>
            <a:custGeom>
              <a:avLst/>
              <a:gdLst/>
              <a:ahLst/>
              <a:cxnLst/>
              <a:rect l="0" t="0" r="0" b="0"/>
              <a:pathLst>
                <a:path w="70161" h="68279" extrusionOk="0">
                  <a:moveTo>
                    <a:pt x="0" y="0"/>
                  </a:moveTo>
                  <a:lnTo>
                    <a:pt x="68413" y="68278"/>
                  </a:lnTo>
                  <a:lnTo>
                    <a:pt x="70161" y="65456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28A4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87" name="Shape 1487"/>
            <p:cNvSpPr/>
            <p:nvPr/>
          </p:nvSpPr>
          <p:spPr>
            <a:xfrm>
              <a:off x="5607675" y="1431100"/>
              <a:ext cx="1690200" cy="1646500"/>
            </a:xfrm>
            <a:custGeom>
              <a:avLst/>
              <a:gdLst/>
              <a:ahLst/>
              <a:cxnLst/>
              <a:rect l="0" t="0" r="0" b="0"/>
              <a:pathLst>
                <a:path w="67608" h="65860" extrusionOk="0">
                  <a:moveTo>
                    <a:pt x="1" y="0"/>
                  </a:moveTo>
                  <a:lnTo>
                    <a:pt x="65995" y="65859"/>
                  </a:lnTo>
                  <a:lnTo>
                    <a:pt x="67608" y="62902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9A2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88" name="Shape 1488"/>
            <p:cNvSpPr/>
            <p:nvPr/>
          </p:nvSpPr>
          <p:spPr>
            <a:xfrm>
              <a:off x="5705125" y="1431100"/>
              <a:ext cx="1629725" cy="1586000"/>
            </a:xfrm>
            <a:custGeom>
              <a:avLst/>
              <a:gdLst/>
              <a:ahLst/>
              <a:cxnLst/>
              <a:rect l="0" t="0" r="0" b="0"/>
              <a:pathLst>
                <a:path w="65189" h="63440" extrusionOk="0">
                  <a:moveTo>
                    <a:pt x="1" y="0"/>
                  </a:moveTo>
                  <a:lnTo>
                    <a:pt x="63441" y="63440"/>
                  </a:lnTo>
                  <a:lnTo>
                    <a:pt x="65188" y="60483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AA1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89" name="Shape 1489"/>
            <p:cNvSpPr/>
            <p:nvPr/>
          </p:nvSpPr>
          <p:spPr>
            <a:xfrm>
              <a:off x="5802575" y="1431100"/>
              <a:ext cx="1565875" cy="1525525"/>
            </a:xfrm>
            <a:custGeom>
              <a:avLst/>
              <a:gdLst/>
              <a:ahLst/>
              <a:cxnLst/>
              <a:rect l="0" t="0" r="0" b="0"/>
              <a:pathLst>
                <a:path w="62635" h="61021" extrusionOk="0">
                  <a:moveTo>
                    <a:pt x="1" y="0"/>
                  </a:moveTo>
                  <a:lnTo>
                    <a:pt x="61021" y="61020"/>
                  </a:lnTo>
                  <a:lnTo>
                    <a:pt x="62634" y="58064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B9F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90" name="Shape 1490"/>
            <p:cNvSpPr/>
            <p:nvPr/>
          </p:nvSpPr>
          <p:spPr>
            <a:xfrm>
              <a:off x="5900025" y="1431100"/>
              <a:ext cx="1481850" cy="1461675"/>
            </a:xfrm>
            <a:custGeom>
              <a:avLst/>
              <a:gdLst/>
              <a:ahLst/>
              <a:cxnLst/>
              <a:rect l="0" t="0" r="0" b="0"/>
              <a:pathLst>
                <a:path w="59274" h="58467" extrusionOk="0">
                  <a:moveTo>
                    <a:pt x="0" y="0"/>
                  </a:moveTo>
                  <a:lnTo>
                    <a:pt x="58468" y="58467"/>
                  </a:lnTo>
                  <a:lnTo>
                    <a:pt x="59274" y="57123"/>
                  </a:lnTo>
                  <a:lnTo>
                    <a:pt x="56048" y="51478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C9D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91" name="Shape 1491"/>
            <p:cNvSpPr/>
            <p:nvPr/>
          </p:nvSpPr>
          <p:spPr>
            <a:xfrm>
              <a:off x="5997475" y="1431100"/>
              <a:ext cx="1307125" cy="1297025"/>
            </a:xfrm>
            <a:custGeom>
              <a:avLst/>
              <a:gdLst/>
              <a:ahLst/>
              <a:cxnLst/>
              <a:rect l="0" t="0" r="0" b="0"/>
              <a:pathLst>
                <a:path w="52285" h="51881" extrusionOk="0">
                  <a:moveTo>
                    <a:pt x="0" y="0"/>
                  </a:moveTo>
                  <a:lnTo>
                    <a:pt x="51747" y="51881"/>
                  </a:lnTo>
                  <a:lnTo>
                    <a:pt x="52285" y="51478"/>
                  </a:lnTo>
                  <a:lnTo>
                    <a:pt x="46908" y="42338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D9CD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92" name="Shape 1492"/>
            <p:cNvSpPr/>
            <p:nvPr/>
          </p:nvSpPr>
          <p:spPr>
            <a:xfrm>
              <a:off x="6094900" y="1431100"/>
              <a:ext cx="1075300" cy="1065175"/>
            </a:xfrm>
            <a:custGeom>
              <a:avLst/>
              <a:gdLst/>
              <a:ahLst/>
              <a:cxnLst/>
              <a:rect l="0" t="0" r="0" b="0"/>
              <a:pathLst>
                <a:path w="43012" h="42607" extrusionOk="0">
                  <a:moveTo>
                    <a:pt x="1" y="0"/>
                  </a:moveTo>
                  <a:lnTo>
                    <a:pt x="42608" y="42607"/>
                  </a:lnTo>
                  <a:lnTo>
                    <a:pt x="43011" y="42338"/>
                  </a:lnTo>
                  <a:lnTo>
                    <a:pt x="37769" y="33064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F9AE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93" name="Shape 1493"/>
            <p:cNvSpPr/>
            <p:nvPr/>
          </p:nvSpPr>
          <p:spPr>
            <a:xfrm>
              <a:off x="6189000" y="1431100"/>
              <a:ext cx="850150" cy="836700"/>
            </a:xfrm>
            <a:custGeom>
              <a:avLst/>
              <a:gdLst/>
              <a:ahLst/>
              <a:cxnLst/>
              <a:rect l="0" t="0" r="0" b="0"/>
              <a:pathLst>
                <a:path w="34006" h="33468" extrusionOk="0">
                  <a:moveTo>
                    <a:pt x="0" y="0"/>
                  </a:moveTo>
                  <a:lnTo>
                    <a:pt x="33602" y="33467"/>
                  </a:lnTo>
                  <a:lnTo>
                    <a:pt x="34005" y="33198"/>
                  </a:lnTo>
                  <a:lnTo>
                    <a:pt x="28629" y="23924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3098E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94" name="Shape 1494"/>
            <p:cNvSpPr/>
            <p:nvPr/>
          </p:nvSpPr>
          <p:spPr>
            <a:xfrm>
              <a:off x="6286450" y="1431100"/>
              <a:ext cx="618300" cy="608200"/>
            </a:xfrm>
            <a:custGeom>
              <a:avLst/>
              <a:gdLst/>
              <a:ahLst/>
              <a:cxnLst/>
              <a:rect l="0" t="0" r="0" b="0"/>
              <a:pathLst>
                <a:path w="24732" h="24328" extrusionOk="0">
                  <a:moveTo>
                    <a:pt x="0" y="0"/>
                  </a:moveTo>
                  <a:lnTo>
                    <a:pt x="24328" y="24328"/>
                  </a:lnTo>
                  <a:lnTo>
                    <a:pt x="24731" y="23924"/>
                  </a:lnTo>
                  <a:lnTo>
                    <a:pt x="19489" y="14785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3196E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95" name="Shape 1495"/>
            <p:cNvSpPr/>
            <p:nvPr/>
          </p:nvSpPr>
          <p:spPr>
            <a:xfrm>
              <a:off x="6383900" y="1431100"/>
              <a:ext cx="389800" cy="376350"/>
            </a:xfrm>
            <a:custGeom>
              <a:avLst/>
              <a:gdLst/>
              <a:ahLst/>
              <a:cxnLst/>
              <a:rect l="0" t="0" r="0" b="0"/>
              <a:pathLst>
                <a:path w="15592" h="15054" extrusionOk="0">
                  <a:moveTo>
                    <a:pt x="0" y="0"/>
                  </a:moveTo>
                  <a:lnTo>
                    <a:pt x="15188" y="15054"/>
                  </a:lnTo>
                  <a:lnTo>
                    <a:pt x="15591" y="14785"/>
                  </a:lnTo>
                  <a:lnTo>
                    <a:pt x="10215" y="5645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3295E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96" name="Shape 1496"/>
            <p:cNvSpPr/>
            <p:nvPr/>
          </p:nvSpPr>
          <p:spPr>
            <a:xfrm>
              <a:off x="6481325" y="1431100"/>
              <a:ext cx="157950" cy="147850"/>
            </a:xfrm>
            <a:custGeom>
              <a:avLst/>
              <a:gdLst/>
              <a:ahLst/>
              <a:cxnLst/>
              <a:rect l="0" t="0" r="0" b="0"/>
              <a:pathLst>
                <a:path w="6318" h="5914" extrusionOk="0">
                  <a:moveTo>
                    <a:pt x="1" y="0"/>
                  </a:moveTo>
                  <a:lnTo>
                    <a:pt x="5915" y="5914"/>
                  </a:lnTo>
                  <a:lnTo>
                    <a:pt x="6318" y="5645"/>
                  </a:lnTo>
                  <a:lnTo>
                    <a:pt x="3092" y="0"/>
                  </a:lnTo>
                  <a:close/>
                </a:path>
              </a:pathLst>
            </a:custGeom>
            <a:solidFill>
              <a:srgbClr val="3393E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</p:grpSp>
      <p:grpSp>
        <p:nvGrpSpPr>
          <p:cNvPr id="1497" name="Shape 1497"/>
          <p:cNvGrpSpPr/>
          <p:nvPr/>
        </p:nvGrpSpPr>
        <p:grpSpPr>
          <a:xfrm>
            <a:off x="144761" y="1255574"/>
            <a:ext cx="1032404" cy="1032467"/>
            <a:chOff x="6654650" y="3665275"/>
            <a:chExt cx="409100" cy="409125"/>
          </a:xfrm>
        </p:grpSpPr>
        <p:sp>
          <p:nvSpPr>
            <p:cNvPr id="1498" name="Shape 1498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0" t="0" r="0" b="0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99" name="Shape 1499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0" t="0" r="0" b="0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</p:grpSp>
      <p:grpSp>
        <p:nvGrpSpPr>
          <p:cNvPr id="1500" name="Shape 1500"/>
          <p:cNvGrpSpPr/>
          <p:nvPr/>
        </p:nvGrpSpPr>
        <p:grpSpPr>
          <a:xfrm rot="-731900">
            <a:off x="484962" y="343376"/>
            <a:ext cx="688564" cy="688680"/>
            <a:chOff x="570875" y="4322250"/>
            <a:chExt cx="443300" cy="443325"/>
          </a:xfrm>
        </p:grpSpPr>
        <p:sp>
          <p:nvSpPr>
            <p:cNvPr id="1501" name="Shape 1501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0" t="0" r="0" b="0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0E293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02" name="Shape 1502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0" t="0" r="0" b="0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0E293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03" name="Shape 1503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0" t="0" r="0" b="0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0E293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04" name="Shape 1504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0" t="0" r="0" b="0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0E293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</p:grpSp>
      <p:sp>
        <p:nvSpPr>
          <p:cNvPr id="1505" name="Shape 1505"/>
          <p:cNvSpPr/>
          <p:nvPr/>
        </p:nvSpPr>
        <p:spPr>
          <a:xfrm>
            <a:off x="882208" y="2168693"/>
            <a:ext cx="260931" cy="249145"/>
          </a:xfrm>
          <a:custGeom>
            <a:avLst/>
            <a:gdLst/>
            <a:ahLst/>
            <a:cxnLst/>
            <a:rect l="0" t="0" r="0" b="0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506" name="Shape 1506"/>
          <p:cNvSpPr/>
          <p:nvPr/>
        </p:nvSpPr>
        <p:spPr>
          <a:xfrm rot="2327381">
            <a:off x="1220785" y="1598881"/>
            <a:ext cx="443468" cy="423387"/>
          </a:xfrm>
          <a:custGeom>
            <a:avLst/>
            <a:gdLst/>
            <a:ahLst/>
            <a:cxnLst/>
            <a:rect l="0" t="0" r="0" b="0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507" name="Shape 1507"/>
          <p:cNvSpPr/>
          <p:nvPr/>
        </p:nvSpPr>
        <p:spPr>
          <a:xfrm rot="2327012">
            <a:off x="470631" y="2267397"/>
            <a:ext cx="183443" cy="175129"/>
          </a:xfrm>
          <a:custGeom>
            <a:avLst/>
            <a:gdLst/>
            <a:ahLst/>
            <a:cxnLst/>
            <a:rect l="0" t="0" r="0" b="0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68" name="Shape 1413"/>
          <p:cNvSpPr txBox="1">
            <a:spLocks noGrp="1"/>
          </p:cNvSpPr>
          <p:nvPr>
            <p:ph type="ctrTitle" idx="4294967295"/>
          </p:nvPr>
        </p:nvSpPr>
        <p:spPr>
          <a:xfrm>
            <a:off x="2445584" y="2005544"/>
            <a:ext cx="4991100" cy="1160462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Any questions so far? </a:t>
            </a:r>
            <a:r>
              <a:rPr lang="en-US" dirty="0"/>
              <a:t>A</a:t>
            </a:r>
            <a:r>
              <a:rPr lang="en" dirty="0"/>
              <a:t>ny comments?</a:t>
            </a:r>
          </a:p>
        </p:txBody>
      </p:sp>
    </p:spTree>
    <p:extLst>
      <p:ext uri="{BB962C8B-B14F-4D97-AF65-F5344CB8AC3E}">
        <p14:creationId xmlns:p14="http://schemas.microsoft.com/office/powerpoint/2010/main" val="1996281805"/>
      </p:ext>
    </p:extLst>
  </p:cSld>
  <p:clrMapOvr>
    <a:masterClrMapping/>
  </p:clrMapOvr>
  <p:transition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9" name="Shape 1449"/>
          <p:cNvGrpSpPr/>
          <p:nvPr/>
        </p:nvGrpSpPr>
        <p:grpSpPr>
          <a:xfrm flipH="1">
            <a:off x="-188453" y="1015816"/>
            <a:ext cx="1844153" cy="1594438"/>
            <a:chOff x="4088875" y="1431100"/>
            <a:chExt cx="3293000" cy="2852775"/>
          </a:xfrm>
        </p:grpSpPr>
        <p:sp>
          <p:nvSpPr>
            <p:cNvPr id="1450" name="Shape 1450"/>
            <p:cNvSpPr/>
            <p:nvPr/>
          </p:nvSpPr>
          <p:spPr>
            <a:xfrm>
              <a:off x="4831475" y="4136025"/>
              <a:ext cx="157950" cy="147850"/>
            </a:xfrm>
            <a:custGeom>
              <a:avLst/>
              <a:gdLst/>
              <a:ahLst/>
              <a:cxnLst/>
              <a:rect l="0" t="0" r="0" b="0"/>
              <a:pathLst>
                <a:path w="6318" h="5914" extrusionOk="0">
                  <a:moveTo>
                    <a:pt x="404" y="0"/>
                  </a:moveTo>
                  <a:lnTo>
                    <a:pt x="1" y="269"/>
                  </a:lnTo>
                  <a:lnTo>
                    <a:pt x="3227" y="5914"/>
                  </a:lnTo>
                  <a:lnTo>
                    <a:pt x="6318" y="5914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0E2C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51" name="Shape 1451"/>
            <p:cNvSpPr/>
            <p:nvPr/>
          </p:nvSpPr>
          <p:spPr>
            <a:xfrm>
              <a:off x="4697075" y="3907525"/>
              <a:ext cx="389800" cy="376350"/>
            </a:xfrm>
            <a:custGeom>
              <a:avLst/>
              <a:gdLst/>
              <a:ahLst/>
              <a:cxnLst/>
              <a:rect l="0" t="0" r="0" b="0"/>
              <a:pathLst>
                <a:path w="15592" h="15054" extrusionOk="0">
                  <a:moveTo>
                    <a:pt x="538" y="0"/>
                  </a:moveTo>
                  <a:lnTo>
                    <a:pt x="1" y="269"/>
                  </a:lnTo>
                  <a:lnTo>
                    <a:pt x="5377" y="9543"/>
                  </a:lnTo>
                  <a:lnTo>
                    <a:pt x="11022" y="15054"/>
                  </a:lnTo>
                  <a:lnTo>
                    <a:pt x="15592" y="15054"/>
                  </a:lnTo>
                  <a:lnTo>
                    <a:pt x="538" y="0"/>
                  </a:lnTo>
                  <a:close/>
                </a:path>
              </a:pathLst>
            </a:custGeom>
            <a:solidFill>
              <a:srgbClr val="01E0C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52" name="Shape 1452"/>
            <p:cNvSpPr/>
            <p:nvPr/>
          </p:nvSpPr>
          <p:spPr>
            <a:xfrm>
              <a:off x="4566025" y="3675675"/>
              <a:ext cx="618300" cy="608200"/>
            </a:xfrm>
            <a:custGeom>
              <a:avLst/>
              <a:gdLst/>
              <a:ahLst/>
              <a:cxnLst/>
              <a:rect l="0" t="0" r="0" b="0"/>
              <a:pathLst>
                <a:path w="24732" h="24328" extrusionOk="0">
                  <a:moveTo>
                    <a:pt x="404" y="0"/>
                  </a:moveTo>
                  <a:lnTo>
                    <a:pt x="1" y="404"/>
                  </a:lnTo>
                  <a:lnTo>
                    <a:pt x="5377" y="9543"/>
                  </a:lnTo>
                  <a:lnTo>
                    <a:pt x="20027" y="24328"/>
                  </a:lnTo>
                  <a:lnTo>
                    <a:pt x="24732" y="24328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2DFC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53" name="Shape 1453"/>
            <p:cNvSpPr/>
            <p:nvPr/>
          </p:nvSpPr>
          <p:spPr>
            <a:xfrm>
              <a:off x="4434975" y="3447175"/>
              <a:ext cx="846800" cy="836700"/>
            </a:xfrm>
            <a:custGeom>
              <a:avLst/>
              <a:gdLst/>
              <a:ahLst/>
              <a:cxnLst/>
              <a:rect l="0" t="0" r="0" b="0"/>
              <a:pathLst>
                <a:path w="33872" h="33468" extrusionOk="0">
                  <a:moveTo>
                    <a:pt x="404" y="1"/>
                  </a:moveTo>
                  <a:lnTo>
                    <a:pt x="1" y="270"/>
                  </a:lnTo>
                  <a:lnTo>
                    <a:pt x="5243" y="9544"/>
                  </a:lnTo>
                  <a:lnTo>
                    <a:pt x="29167" y="33468"/>
                  </a:lnTo>
                  <a:lnTo>
                    <a:pt x="33871" y="33468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3DDC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54" name="Shape 1454"/>
            <p:cNvSpPr/>
            <p:nvPr/>
          </p:nvSpPr>
          <p:spPr>
            <a:xfrm>
              <a:off x="4300575" y="3218700"/>
              <a:ext cx="1078650" cy="1065175"/>
            </a:xfrm>
            <a:custGeom>
              <a:avLst/>
              <a:gdLst/>
              <a:ahLst/>
              <a:cxnLst/>
              <a:rect l="0" t="0" r="0" b="0"/>
              <a:pathLst>
                <a:path w="43146" h="42607" extrusionOk="0">
                  <a:moveTo>
                    <a:pt x="404" y="0"/>
                  </a:moveTo>
                  <a:lnTo>
                    <a:pt x="0" y="269"/>
                  </a:lnTo>
                  <a:lnTo>
                    <a:pt x="5377" y="9543"/>
                  </a:lnTo>
                  <a:lnTo>
                    <a:pt x="38441" y="42607"/>
                  </a:lnTo>
                  <a:lnTo>
                    <a:pt x="43145" y="42607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4DBC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55" name="Shape 1455"/>
            <p:cNvSpPr/>
            <p:nvPr/>
          </p:nvSpPr>
          <p:spPr>
            <a:xfrm>
              <a:off x="4169525" y="2990200"/>
              <a:ext cx="1307150" cy="1293675"/>
            </a:xfrm>
            <a:custGeom>
              <a:avLst/>
              <a:gdLst/>
              <a:ahLst/>
              <a:cxnLst/>
              <a:rect l="0" t="0" r="0" b="0"/>
              <a:pathLst>
                <a:path w="52286" h="51747" extrusionOk="0">
                  <a:moveTo>
                    <a:pt x="404" y="1"/>
                  </a:moveTo>
                  <a:lnTo>
                    <a:pt x="1" y="269"/>
                  </a:lnTo>
                  <a:lnTo>
                    <a:pt x="5242" y="9409"/>
                  </a:lnTo>
                  <a:lnTo>
                    <a:pt x="47581" y="51747"/>
                  </a:lnTo>
                  <a:lnTo>
                    <a:pt x="52285" y="51747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6D9C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56" name="Shape 1456"/>
            <p:cNvSpPr/>
            <p:nvPr/>
          </p:nvSpPr>
          <p:spPr>
            <a:xfrm>
              <a:off x="4088875" y="2822200"/>
              <a:ext cx="1481875" cy="1461675"/>
            </a:xfrm>
            <a:custGeom>
              <a:avLst/>
              <a:gdLst/>
              <a:ahLst/>
              <a:cxnLst/>
              <a:rect l="0" t="0" r="0" b="0"/>
              <a:pathLst>
                <a:path w="59275" h="58467" extrusionOk="0">
                  <a:moveTo>
                    <a:pt x="807" y="0"/>
                  </a:moveTo>
                  <a:lnTo>
                    <a:pt x="1" y="1479"/>
                  </a:lnTo>
                  <a:lnTo>
                    <a:pt x="3227" y="6989"/>
                  </a:lnTo>
                  <a:lnTo>
                    <a:pt x="54705" y="58467"/>
                  </a:lnTo>
                  <a:lnTo>
                    <a:pt x="59274" y="58467"/>
                  </a:lnTo>
                  <a:lnTo>
                    <a:pt x="807" y="0"/>
                  </a:lnTo>
                  <a:close/>
                </a:path>
              </a:pathLst>
            </a:custGeom>
            <a:solidFill>
              <a:srgbClr val="07D8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57" name="Shape 1457"/>
            <p:cNvSpPr/>
            <p:nvPr/>
          </p:nvSpPr>
          <p:spPr>
            <a:xfrm>
              <a:off x="4102325" y="2761700"/>
              <a:ext cx="1565875" cy="1522175"/>
            </a:xfrm>
            <a:custGeom>
              <a:avLst/>
              <a:gdLst/>
              <a:ahLst/>
              <a:cxnLst/>
              <a:rect l="0" t="0" r="0" b="0"/>
              <a:pathLst>
                <a:path w="62635" h="60887" extrusionOk="0">
                  <a:moveTo>
                    <a:pt x="1748" y="1"/>
                  </a:moveTo>
                  <a:lnTo>
                    <a:pt x="0" y="2823"/>
                  </a:lnTo>
                  <a:lnTo>
                    <a:pt x="58064" y="60887"/>
                  </a:lnTo>
                  <a:lnTo>
                    <a:pt x="62634" y="60887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8D6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58" name="Shape 1458"/>
            <p:cNvSpPr/>
            <p:nvPr/>
          </p:nvSpPr>
          <p:spPr>
            <a:xfrm>
              <a:off x="4139275" y="2697875"/>
              <a:ext cx="1626375" cy="1586000"/>
            </a:xfrm>
            <a:custGeom>
              <a:avLst/>
              <a:gdLst/>
              <a:ahLst/>
              <a:cxnLst/>
              <a:rect l="0" t="0" r="0" b="0"/>
              <a:pathLst>
                <a:path w="65055" h="63440" extrusionOk="0">
                  <a:moveTo>
                    <a:pt x="1614" y="0"/>
                  </a:moveTo>
                  <a:lnTo>
                    <a:pt x="1" y="2957"/>
                  </a:lnTo>
                  <a:lnTo>
                    <a:pt x="60484" y="63440"/>
                  </a:lnTo>
                  <a:lnTo>
                    <a:pt x="65054" y="63440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09D4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59" name="Shape 1459"/>
            <p:cNvSpPr/>
            <p:nvPr/>
          </p:nvSpPr>
          <p:spPr>
            <a:xfrm>
              <a:off x="4172900" y="2637375"/>
              <a:ext cx="1690175" cy="1646500"/>
            </a:xfrm>
            <a:custGeom>
              <a:avLst/>
              <a:gdLst/>
              <a:ahLst/>
              <a:cxnLst/>
              <a:rect l="0" t="0" r="0" b="0"/>
              <a:pathLst>
                <a:path w="67607" h="65860" extrusionOk="0">
                  <a:moveTo>
                    <a:pt x="1747" y="1"/>
                  </a:moveTo>
                  <a:lnTo>
                    <a:pt x="0" y="2958"/>
                  </a:lnTo>
                  <a:lnTo>
                    <a:pt x="62903" y="65860"/>
                  </a:lnTo>
                  <a:lnTo>
                    <a:pt x="67607" y="65860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0AD3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60" name="Shape 1460"/>
            <p:cNvSpPr/>
            <p:nvPr/>
          </p:nvSpPr>
          <p:spPr>
            <a:xfrm>
              <a:off x="4209850" y="2576900"/>
              <a:ext cx="1750675" cy="1706975"/>
            </a:xfrm>
            <a:custGeom>
              <a:avLst/>
              <a:gdLst/>
              <a:ahLst/>
              <a:cxnLst/>
              <a:rect l="0" t="0" r="0" b="0"/>
              <a:pathLst>
                <a:path w="70027" h="68279" extrusionOk="0">
                  <a:moveTo>
                    <a:pt x="1613" y="1"/>
                  </a:moveTo>
                  <a:lnTo>
                    <a:pt x="0" y="2823"/>
                  </a:lnTo>
                  <a:lnTo>
                    <a:pt x="65322" y="68279"/>
                  </a:lnTo>
                  <a:lnTo>
                    <a:pt x="70027" y="68279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0BD1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61" name="Shape 1461"/>
            <p:cNvSpPr/>
            <p:nvPr/>
          </p:nvSpPr>
          <p:spPr>
            <a:xfrm>
              <a:off x="4243450" y="2513050"/>
              <a:ext cx="1814525" cy="1770825"/>
            </a:xfrm>
            <a:custGeom>
              <a:avLst/>
              <a:gdLst/>
              <a:ahLst/>
              <a:cxnLst/>
              <a:rect l="0" t="0" r="0" b="0"/>
              <a:pathLst>
                <a:path w="72581" h="70833" extrusionOk="0">
                  <a:moveTo>
                    <a:pt x="1748" y="1"/>
                  </a:moveTo>
                  <a:lnTo>
                    <a:pt x="1" y="2958"/>
                  </a:lnTo>
                  <a:lnTo>
                    <a:pt x="67876" y="70833"/>
                  </a:lnTo>
                  <a:lnTo>
                    <a:pt x="72581" y="70833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CCF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62" name="Shape 1462"/>
            <p:cNvSpPr/>
            <p:nvPr/>
          </p:nvSpPr>
          <p:spPr>
            <a:xfrm>
              <a:off x="4280425" y="2452575"/>
              <a:ext cx="1875000" cy="1831300"/>
            </a:xfrm>
            <a:custGeom>
              <a:avLst/>
              <a:gdLst/>
              <a:ahLst/>
              <a:cxnLst/>
              <a:rect l="0" t="0" r="0" b="0"/>
              <a:pathLst>
                <a:path w="75000" h="73252" extrusionOk="0">
                  <a:moveTo>
                    <a:pt x="1613" y="1"/>
                  </a:moveTo>
                  <a:lnTo>
                    <a:pt x="0" y="2957"/>
                  </a:lnTo>
                  <a:lnTo>
                    <a:pt x="70295" y="73252"/>
                  </a:lnTo>
                  <a:lnTo>
                    <a:pt x="74999" y="73252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0DCDC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63" name="Shape 1463"/>
            <p:cNvSpPr/>
            <p:nvPr/>
          </p:nvSpPr>
          <p:spPr>
            <a:xfrm>
              <a:off x="4314025" y="2392100"/>
              <a:ext cx="1935475" cy="1891775"/>
            </a:xfrm>
            <a:custGeom>
              <a:avLst/>
              <a:gdLst/>
              <a:ahLst/>
              <a:cxnLst/>
              <a:rect l="0" t="0" r="0" b="0"/>
              <a:pathLst>
                <a:path w="77419" h="75671" extrusionOk="0">
                  <a:moveTo>
                    <a:pt x="1747" y="0"/>
                  </a:moveTo>
                  <a:lnTo>
                    <a:pt x="0" y="2957"/>
                  </a:lnTo>
                  <a:lnTo>
                    <a:pt x="72849" y="75671"/>
                  </a:lnTo>
                  <a:lnTo>
                    <a:pt x="77419" y="75671"/>
                  </a:lnTo>
                  <a:lnTo>
                    <a:pt x="1747" y="0"/>
                  </a:lnTo>
                  <a:close/>
                </a:path>
              </a:pathLst>
            </a:custGeom>
            <a:solidFill>
              <a:srgbClr val="0ECC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64" name="Shape 1464"/>
            <p:cNvSpPr/>
            <p:nvPr/>
          </p:nvSpPr>
          <p:spPr>
            <a:xfrm>
              <a:off x="4350975" y="2328250"/>
              <a:ext cx="1995975" cy="1955625"/>
            </a:xfrm>
            <a:custGeom>
              <a:avLst/>
              <a:gdLst/>
              <a:ahLst/>
              <a:cxnLst/>
              <a:rect l="0" t="0" r="0" b="0"/>
              <a:pathLst>
                <a:path w="79839" h="78225" extrusionOk="0">
                  <a:moveTo>
                    <a:pt x="1748" y="1"/>
                  </a:moveTo>
                  <a:lnTo>
                    <a:pt x="1" y="2957"/>
                  </a:lnTo>
                  <a:lnTo>
                    <a:pt x="75269" y="78225"/>
                  </a:lnTo>
                  <a:lnTo>
                    <a:pt x="79839" y="7822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0CA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65" name="Shape 1465"/>
            <p:cNvSpPr/>
            <p:nvPr/>
          </p:nvSpPr>
          <p:spPr>
            <a:xfrm>
              <a:off x="4384575" y="2267775"/>
              <a:ext cx="2059825" cy="2016100"/>
            </a:xfrm>
            <a:custGeom>
              <a:avLst/>
              <a:gdLst/>
              <a:ahLst/>
              <a:cxnLst/>
              <a:rect l="0" t="0" r="0" b="0"/>
              <a:pathLst>
                <a:path w="82393" h="80644" extrusionOk="0">
                  <a:moveTo>
                    <a:pt x="1748" y="0"/>
                  </a:moveTo>
                  <a:lnTo>
                    <a:pt x="1" y="2957"/>
                  </a:lnTo>
                  <a:lnTo>
                    <a:pt x="77823" y="80644"/>
                  </a:lnTo>
                  <a:lnTo>
                    <a:pt x="82392" y="8064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1C8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66" name="Shape 1466"/>
            <p:cNvSpPr/>
            <p:nvPr/>
          </p:nvSpPr>
          <p:spPr>
            <a:xfrm>
              <a:off x="4421550" y="2207275"/>
              <a:ext cx="2120300" cy="2076600"/>
            </a:xfrm>
            <a:custGeom>
              <a:avLst/>
              <a:gdLst/>
              <a:ahLst/>
              <a:cxnLst/>
              <a:rect l="0" t="0" r="0" b="0"/>
              <a:pathLst>
                <a:path w="84812" h="83064" extrusionOk="0">
                  <a:moveTo>
                    <a:pt x="1747" y="1"/>
                  </a:moveTo>
                  <a:lnTo>
                    <a:pt x="0" y="2958"/>
                  </a:lnTo>
                  <a:lnTo>
                    <a:pt x="80107" y="83064"/>
                  </a:lnTo>
                  <a:lnTo>
                    <a:pt x="84811" y="83064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12C7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67" name="Shape 1467"/>
            <p:cNvSpPr/>
            <p:nvPr/>
          </p:nvSpPr>
          <p:spPr>
            <a:xfrm>
              <a:off x="4458500" y="2146800"/>
              <a:ext cx="2130375" cy="2137075"/>
            </a:xfrm>
            <a:custGeom>
              <a:avLst/>
              <a:gdLst/>
              <a:ahLst/>
              <a:cxnLst/>
              <a:rect l="0" t="0" r="0" b="0"/>
              <a:pathLst>
                <a:path w="85215" h="85483" extrusionOk="0">
                  <a:moveTo>
                    <a:pt x="1614" y="1"/>
                  </a:moveTo>
                  <a:lnTo>
                    <a:pt x="1" y="2823"/>
                  </a:lnTo>
                  <a:lnTo>
                    <a:pt x="82527" y="85483"/>
                  </a:lnTo>
                  <a:lnTo>
                    <a:pt x="84005" y="85483"/>
                  </a:lnTo>
                  <a:lnTo>
                    <a:pt x="85215" y="83467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13C5D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68" name="Shape 1468"/>
            <p:cNvSpPr/>
            <p:nvPr/>
          </p:nvSpPr>
          <p:spPr>
            <a:xfrm>
              <a:off x="4492100" y="2082950"/>
              <a:ext cx="2133750" cy="2163975"/>
            </a:xfrm>
            <a:custGeom>
              <a:avLst/>
              <a:gdLst/>
              <a:ahLst/>
              <a:cxnLst/>
              <a:rect l="0" t="0" r="0" b="0"/>
              <a:pathLst>
                <a:path w="85350" h="86559" extrusionOk="0">
                  <a:moveTo>
                    <a:pt x="1748" y="1"/>
                  </a:moveTo>
                  <a:lnTo>
                    <a:pt x="1" y="2958"/>
                  </a:lnTo>
                  <a:lnTo>
                    <a:pt x="83602" y="86559"/>
                  </a:lnTo>
                  <a:lnTo>
                    <a:pt x="85349" y="83602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4C3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69" name="Shape 1469"/>
            <p:cNvSpPr/>
            <p:nvPr/>
          </p:nvSpPr>
          <p:spPr>
            <a:xfrm>
              <a:off x="4529075" y="2022475"/>
              <a:ext cx="2130375" cy="2163975"/>
            </a:xfrm>
            <a:custGeom>
              <a:avLst/>
              <a:gdLst/>
              <a:ahLst/>
              <a:cxnLst/>
              <a:rect l="0" t="0" r="0" b="0"/>
              <a:pathLst>
                <a:path w="85215" h="86559" extrusionOk="0">
                  <a:moveTo>
                    <a:pt x="1613" y="1"/>
                  </a:moveTo>
                  <a:lnTo>
                    <a:pt x="0" y="2957"/>
                  </a:lnTo>
                  <a:lnTo>
                    <a:pt x="83467" y="86558"/>
                  </a:lnTo>
                  <a:lnTo>
                    <a:pt x="85214" y="83601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5C1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70" name="Shape 1470"/>
            <p:cNvSpPr/>
            <p:nvPr/>
          </p:nvSpPr>
          <p:spPr>
            <a:xfrm>
              <a:off x="4562675" y="1962000"/>
              <a:ext cx="2133725" cy="2160600"/>
            </a:xfrm>
            <a:custGeom>
              <a:avLst/>
              <a:gdLst/>
              <a:ahLst/>
              <a:cxnLst/>
              <a:rect l="0" t="0" r="0" b="0"/>
              <a:pathLst>
                <a:path w="85349" h="86424" extrusionOk="0">
                  <a:moveTo>
                    <a:pt x="1748" y="0"/>
                  </a:moveTo>
                  <a:lnTo>
                    <a:pt x="0" y="2957"/>
                  </a:lnTo>
                  <a:lnTo>
                    <a:pt x="83602" y="86424"/>
                  </a:lnTo>
                  <a:lnTo>
                    <a:pt x="85349" y="83467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6C0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71" name="Shape 1471"/>
            <p:cNvSpPr/>
            <p:nvPr/>
          </p:nvSpPr>
          <p:spPr>
            <a:xfrm>
              <a:off x="4599625" y="1898150"/>
              <a:ext cx="2130375" cy="2163975"/>
            </a:xfrm>
            <a:custGeom>
              <a:avLst/>
              <a:gdLst/>
              <a:ahLst/>
              <a:cxnLst/>
              <a:rect l="0" t="0" r="0" b="0"/>
              <a:pathLst>
                <a:path w="85215" h="86559" extrusionOk="0">
                  <a:moveTo>
                    <a:pt x="1614" y="0"/>
                  </a:moveTo>
                  <a:lnTo>
                    <a:pt x="1" y="2957"/>
                  </a:lnTo>
                  <a:lnTo>
                    <a:pt x="83602" y="86558"/>
                  </a:lnTo>
                  <a:lnTo>
                    <a:pt x="85215" y="8360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7BE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72" name="Shape 1472"/>
            <p:cNvSpPr/>
            <p:nvPr/>
          </p:nvSpPr>
          <p:spPr>
            <a:xfrm>
              <a:off x="4633225" y="1837675"/>
              <a:ext cx="2133750" cy="2163950"/>
            </a:xfrm>
            <a:custGeom>
              <a:avLst/>
              <a:gdLst/>
              <a:ahLst/>
              <a:cxnLst/>
              <a:rect l="0" t="0" r="0" b="0"/>
              <a:pathLst>
                <a:path w="85350" h="86558" extrusionOk="0">
                  <a:moveTo>
                    <a:pt x="1748" y="0"/>
                  </a:moveTo>
                  <a:lnTo>
                    <a:pt x="1" y="2957"/>
                  </a:lnTo>
                  <a:lnTo>
                    <a:pt x="83602" y="86558"/>
                  </a:lnTo>
                  <a:lnTo>
                    <a:pt x="85349" y="83601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8BCD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73" name="Shape 1473"/>
            <p:cNvSpPr/>
            <p:nvPr/>
          </p:nvSpPr>
          <p:spPr>
            <a:xfrm>
              <a:off x="4670200" y="1777175"/>
              <a:ext cx="2130375" cy="2160625"/>
            </a:xfrm>
            <a:custGeom>
              <a:avLst/>
              <a:gdLst/>
              <a:ahLst/>
              <a:cxnLst/>
              <a:rect l="0" t="0" r="0" b="0"/>
              <a:pathLst>
                <a:path w="85215" h="86425" extrusionOk="0">
                  <a:moveTo>
                    <a:pt x="1748" y="1"/>
                  </a:moveTo>
                  <a:lnTo>
                    <a:pt x="0" y="2958"/>
                  </a:lnTo>
                  <a:lnTo>
                    <a:pt x="83602" y="86424"/>
                  </a:lnTo>
                  <a:lnTo>
                    <a:pt x="85215" y="83467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9B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74" name="Shape 1474"/>
            <p:cNvSpPr/>
            <p:nvPr/>
          </p:nvSpPr>
          <p:spPr>
            <a:xfrm>
              <a:off x="4707150" y="1713350"/>
              <a:ext cx="2130375" cy="2163950"/>
            </a:xfrm>
            <a:custGeom>
              <a:avLst/>
              <a:gdLst/>
              <a:ahLst/>
              <a:cxnLst/>
              <a:rect l="0" t="0" r="0" b="0"/>
              <a:pathLst>
                <a:path w="85215" h="86558" extrusionOk="0">
                  <a:moveTo>
                    <a:pt x="1614" y="0"/>
                  </a:moveTo>
                  <a:lnTo>
                    <a:pt x="1" y="2957"/>
                  </a:lnTo>
                  <a:lnTo>
                    <a:pt x="83468" y="86558"/>
                  </a:lnTo>
                  <a:lnTo>
                    <a:pt x="85215" y="8360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BB9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75" name="Shape 1475"/>
            <p:cNvSpPr/>
            <p:nvPr/>
          </p:nvSpPr>
          <p:spPr>
            <a:xfrm>
              <a:off x="4740750" y="1652850"/>
              <a:ext cx="2130400" cy="2163975"/>
            </a:xfrm>
            <a:custGeom>
              <a:avLst/>
              <a:gdLst/>
              <a:ahLst/>
              <a:cxnLst/>
              <a:rect l="0" t="0" r="0" b="0"/>
              <a:pathLst>
                <a:path w="85216" h="86559" extrusionOk="0">
                  <a:moveTo>
                    <a:pt x="1748" y="1"/>
                  </a:moveTo>
                  <a:lnTo>
                    <a:pt x="1" y="2958"/>
                  </a:lnTo>
                  <a:lnTo>
                    <a:pt x="83602" y="86559"/>
                  </a:lnTo>
                  <a:lnTo>
                    <a:pt x="85215" y="83602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CB7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76" name="Shape 1476"/>
            <p:cNvSpPr/>
            <p:nvPr/>
          </p:nvSpPr>
          <p:spPr>
            <a:xfrm>
              <a:off x="4777725" y="1592375"/>
              <a:ext cx="2130375" cy="2160600"/>
            </a:xfrm>
            <a:custGeom>
              <a:avLst/>
              <a:gdLst/>
              <a:ahLst/>
              <a:cxnLst/>
              <a:rect l="0" t="0" r="0" b="0"/>
              <a:pathLst>
                <a:path w="85215" h="86424" extrusionOk="0">
                  <a:moveTo>
                    <a:pt x="1613" y="1"/>
                  </a:moveTo>
                  <a:lnTo>
                    <a:pt x="0" y="2957"/>
                  </a:lnTo>
                  <a:lnTo>
                    <a:pt x="83467" y="86424"/>
                  </a:lnTo>
                  <a:lnTo>
                    <a:pt x="85215" y="83601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DB5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77" name="Shape 1477"/>
            <p:cNvSpPr/>
            <p:nvPr/>
          </p:nvSpPr>
          <p:spPr>
            <a:xfrm>
              <a:off x="4811325" y="1531900"/>
              <a:ext cx="2133750" cy="2160600"/>
            </a:xfrm>
            <a:custGeom>
              <a:avLst/>
              <a:gdLst/>
              <a:ahLst/>
              <a:cxnLst/>
              <a:rect l="0" t="0" r="0" b="0"/>
              <a:pathLst>
                <a:path w="85350" h="86424" extrusionOk="0">
                  <a:moveTo>
                    <a:pt x="1748" y="0"/>
                  </a:moveTo>
                  <a:lnTo>
                    <a:pt x="0" y="2823"/>
                  </a:lnTo>
                  <a:lnTo>
                    <a:pt x="83602" y="86423"/>
                  </a:lnTo>
                  <a:lnTo>
                    <a:pt x="85349" y="83467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EB4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78" name="Shape 1478"/>
            <p:cNvSpPr/>
            <p:nvPr/>
          </p:nvSpPr>
          <p:spPr>
            <a:xfrm>
              <a:off x="4848275" y="1468050"/>
              <a:ext cx="2130400" cy="2163975"/>
            </a:xfrm>
            <a:custGeom>
              <a:avLst/>
              <a:gdLst/>
              <a:ahLst/>
              <a:cxnLst/>
              <a:rect l="0" t="0" r="0" b="0"/>
              <a:pathLst>
                <a:path w="85216" h="86559" extrusionOk="0">
                  <a:moveTo>
                    <a:pt x="1614" y="0"/>
                  </a:moveTo>
                  <a:lnTo>
                    <a:pt x="1" y="2957"/>
                  </a:lnTo>
                  <a:lnTo>
                    <a:pt x="83602" y="86558"/>
                  </a:lnTo>
                  <a:lnTo>
                    <a:pt x="85215" y="8360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FB2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79" name="Shape 1479"/>
            <p:cNvSpPr/>
            <p:nvPr/>
          </p:nvSpPr>
          <p:spPr>
            <a:xfrm>
              <a:off x="4881875" y="1431100"/>
              <a:ext cx="2133750" cy="2140425"/>
            </a:xfrm>
            <a:custGeom>
              <a:avLst/>
              <a:gdLst/>
              <a:ahLst/>
              <a:cxnLst/>
              <a:rect l="0" t="0" r="0" b="0"/>
              <a:pathLst>
                <a:path w="85350" h="85617" extrusionOk="0">
                  <a:moveTo>
                    <a:pt x="1211" y="0"/>
                  </a:moveTo>
                  <a:lnTo>
                    <a:pt x="1" y="2016"/>
                  </a:lnTo>
                  <a:lnTo>
                    <a:pt x="83602" y="85617"/>
                  </a:lnTo>
                  <a:lnTo>
                    <a:pt x="85350" y="82660"/>
                  </a:lnTo>
                  <a:lnTo>
                    <a:pt x="2689" y="0"/>
                  </a:lnTo>
                  <a:close/>
                </a:path>
              </a:pathLst>
            </a:custGeom>
            <a:solidFill>
              <a:srgbClr val="20B0D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80" name="Shape 1480"/>
            <p:cNvSpPr/>
            <p:nvPr/>
          </p:nvSpPr>
          <p:spPr>
            <a:xfrm>
              <a:off x="4928925" y="1431100"/>
              <a:ext cx="2120300" cy="2076600"/>
            </a:xfrm>
            <a:custGeom>
              <a:avLst/>
              <a:gdLst/>
              <a:ahLst/>
              <a:cxnLst/>
              <a:rect l="0" t="0" r="0" b="0"/>
              <a:pathLst>
                <a:path w="84812" h="83064" extrusionOk="0">
                  <a:moveTo>
                    <a:pt x="1" y="0"/>
                  </a:moveTo>
                  <a:lnTo>
                    <a:pt x="83199" y="83063"/>
                  </a:lnTo>
                  <a:lnTo>
                    <a:pt x="84812" y="80106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1AE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81" name="Shape 1481"/>
            <p:cNvSpPr/>
            <p:nvPr/>
          </p:nvSpPr>
          <p:spPr>
            <a:xfrm>
              <a:off x="5026375" y="1431100"/>
              <a:ext cx="2059825" cy="2016100"/>
            </a:xfrm>
            <a:custGeom>
              <a:avLst/>
              <a:gdLst/>
              <a:ahLst/>
              <a:cxnLst/>
              <a:rect l="0" t="0" r="0" b="0"/>
              <a:pathLst>
                <a:path w="82393" h="80644" extrusionOk="0">
                  <a:moveTo>
                    <a:pt x="0" y="0"/>
                  </a:moveTo>
                  <a:lnTo>
                    <a:pt x="80645" y="80644"/>
                  </a:lnTo>
                  <a:lnTo>
                    <a:pt x="82392" y="77687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2AD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82" name="Shape 1482"/>
            <p:cNvSpPr/>
            <p:nvPr/>
          </p:nvSpPr>
          <p:spPr>
            <a:xfrm>
              <a:off x="5123825" y="1431100"/>
              <a:ext cx="1995975" cy="1955625"/>
            </a:xfrm>
            <a:custGeom>
              <a:avLst/>
              <a:gdLst/>
              <a:ahLst/>
              <a:cxnLst/>
              <a:rect l="0" t="0" r="0" b="0"/>
              <a:pathLst>
                <a:path w="79839" h="78225" extrusionOk="0">
                  <a:moveTo>
                    <a:pt x="0" y="0"/>
                  </a:moveTo>
                  <a:lnTo>
                    <a:pt x="78225" y="78225"/>
                  </a:lnTo>
                  <a:lnTo>
                    <a:pt x="79838" y="75268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3AB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83" name="Shape 1483"/>
            <p:cNvSpPr/>
            <p:nvPr/>
          </p:nvSpPr>
          <p:spPr>
            <a:xfrm>
              <a:off x="5221275" y="1431100"/>
              <a:ext cx="1935475" cy="1891775"/>
            </a:xfrm>
            <a:custGeom>
              <a:avLst/>
              <a:gdLst/>
              <a:ahLst/>
              <a:cxnLst/>
              <a:rect l="0" t="0" r="0" b="0"/>
              <a:pathLst>
                <a:path w="77419" h="75671" extrusionOk="0">
                  <a:moveTo>
                    <a:pt x="0" y="0"/>
                  </a:moveTo>
                  <a:lnTo>
                    <a:pt x="75671" y="75671"/>
                  </a:lnTo>
                  <a:lnTo>
                    <a:pt x="77419" y="72714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5A9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84" name="Shape 1484"/>
            <p:cNvSpPr/>
            <p:nvPr/>
          </p:nvSpPr>
          <p:spPr>
            <a:xfrm>
              <a:off x="5318700" y="1431100"/>
              <a:ext cx="1875025" cy="1831300"/>
            </a:xfrm>
            <a:custGeom>
              <a:avLst/>
              <a:gdLst/>
              <a:ahLst/>
              <a:cxnLst/>
              <a:rect l="0" t="0" r="0" b="0"/>
              <a:pathLst>
                <a:path w="75001" h="73252" extrusionOk="0">
                  <a:moveTo>
                    <a:pt x="1" y="0"/>
                  </a:moveTo>
                  <a:lnTo>
                    <a:pt x="73253" y="73251"/>
                  </a:lnTo>
                  <a:lnTo>
                    <a:pt x="75000" y="70295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6A8D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85" name="Shape 1485"/>
            <p:cNvSpPr/>
            <p:nvPr/>
          </p:nvSpPr>
          <p:spPr>
            <a:xfrm>
              <a:off x="5416150" y="1431100"/>
              <a:ext cx="1811175" cy="1770825"/>
            </a:xfrm>
            <a:custGeom>
              <a:avLst/>
              <a:gdLst/>
              <a:ahLst/>
              <a:cxnLst/>
              <a:rect l="0" t="0" r="0" b="0"/>
              <a:pathLst>
                <a:path w="72447" h="70833" extrusionOk="0">
                  <a:moveTo>
                    <a:pt x="1" y="0"/>
                  </a:moveTo>
                  <a:lnTo>
                    <a:pt x="70699" y="70832"/>
                  </a:lnTo>
                  <a:lnTo>
                    <a:pt x="72446" y="67875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7A6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86" name="Shape 1486"/>
            <p:cNvSpPr/>
            <p:nvPr/>
          </p:nvSpPr>
          <p:spPr>
            <a:xfrm>
              <a:off x="5510250" y="1431100"/>
              <a:ext cx="1754025" cy="1706975"/>
            </a:xfrm>
            <a:custGeom>
              <a:avLst/>
              <a:gdLst/>
              <a:ahLst/>
              <a:cxnLst/>
              <a:rect l="0" t="0" r="0" b="0"/>
              <a:pathLst>
                <a:path w="70161" h="68279" extrusionOk="0">
                  <a:moveTo>
                    <a:pt x="0" y="0"/>
                  </a:moveTo>
                  <a:lnTo>
                    <a:pt x="68413" y="68278"/>
                  </a:lnTo>
                  <a:lnTo>
                    <a:pt x="70161" y="65456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28A4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87" name="Shape 1487"/>
            <p:cNvSpPr/>
            <p:nvPr/>
          </p:nvSpPr>
          <p:spPr>
            <a:xfrm>
              <a:off x="5607675" y="1431100"/>
              <a:ext cx="1690200" cy="1646500"/>
            </a:xfrm>
            <a:custGeom>
              <a:avLst/>
              <a:gdLst/>
              <a:ahLst/>
              <a:cxnLst/>
              <a:rect l="0" t="0" r="0" b="0"/>
              <a:pathLst>
                <a:path w="67608" h="65860" extrusionOk="0">
                  <a:moveTo>
                    <a:pt x="1" y="0"/>
                  </a:moveTo>
                  <a:lnTo>
                    <a:pt x="65995" y="65859"/>
                  </a:lnTo>
                  <a:lnTo>
                    <a:pt x="67608" y="62902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9A2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88" name="Shape 1488"/>
            <p:cNvSpPr/>
            <p:nvPr/>
          </p:nvSpPr>
          <p:spPr>
            <a:xfrm>
              <a:off x="5705125" y="1431100"/>
              <a:ext cx="1629725" cy="1586000"/>
            </a:xfrm>
            <a:custGeom>
              <a:avLst/>
              <a:gdLst/>
              <a:ahLst/>
              <a:cxnLst/>
              <a:rect l="0" t="0" r="0" b="0"/>
              <a:pathLst>
                <a:path w="65189" h="63440" extrusionOk="0">
                  <a:moveTo>
                    <a:pt x="1" y="0"/>
                  </a:moveTo>
                  <a:lnTo>
                    <a:pt x="63441" y="63440"/>
                  </a:lnTo>
                  <a:lnTo>
                    <a:pt x="65188" y="60483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AA1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89" name="Shape 1489"/>
            <p:cNvSpPr/>
            <p:nvPr/>
          </p:nvSpPr>
          <p:spPr>
            <a:xfrm>
              <a:off x="5802575" y="1431100"/>
              <a:ext cx="1565875" cy="1525525"/>
            </a:xfrm>
            <a:custGeom>
              <a:avLst/>
              <a:gdLst/>
              <a:ahLst/>
              <a:cxnLst/>
              <a:rect l="0" t="0" r="0" b="0"/>
              <a:pathLst>
                <a:path w="62635" h="61021" extrusionOk="0">
                  <a:moveTo>
                    <a:pt x="1" y="0"/>
                  </a:moveTo>
                  <a:lnTo>
                    <a:pt x="61021" y="61020"/>
                  </a:lnTo>
                  <a:lnTo>
                    <a:pt x="62634" y="58064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B9F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90" name="Shape 1490"/>
            <p:cNvSpPr/>
            <p:nvPr/>
          </p:nvSpPr>
          <p:spPr>
            <a:xfrm>
              <a:off x="5900025" y="1431100"/>
              <a:ext cx="1481850" cy="1461675"/>
            </a:xfrm>
            <a:custGeom>
              <a:avLst/>
              <a:gdLst/>
              <a:ahLst/>
              <a:cxnLst/>
              <a:rect l="0" t="0" r="0" b="0"/>
              <a:pathLst>
                <a:path w="59274" h="58467" extrusionOk="0">
                  <a:moveTo>
                    <a:pt x="0" y="0"/>
                  </a:moveTo>
                  <a:lnTo>
                    <a:pt x="58468" y="58467"/>
                  </a:lnTo>
                  <a:lnTo>
                    <a:pt x="59274" y="57123"/>
                  </a:lnTo>
                  <a:lnTo>
                    <a:pt x="56048" y="51478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C9D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91" name="Shape 1491"/>
            <p:cNvSpPr/>
            <p:nvPr/>
          </p:nvSpPr>
          <p:spPr>
            <a:xfrm>
              <a:off x="5997475" y="1431100"/>
              <a:ext cx="1307125" cy="1297025"/>
            </a:xfrm>
            <a:custGeom>
              <a:avLst/>
              <a:gdLst/>
              <a:ahLst/>
              <a:cxnLst/>
              <a:rect l="0" t="0" r="0" b="0"/>
              <a:pathLst>
                <a:path w="52285" h="51881" extrusionOk="0">
                  <a:moveTo>
                    <a:pt x="0" y="0"/>
                  </a:moveTo>
                  <a:lnTo>
                    <a:pt x="51747" y="51881"/>
                  </a:lnTo>
                  <a:lnTo>
                    <a:pt x="52285" y="51478"/>
                  </a:lnTo>
                  <a:lnTo>
                    <a:pt x="46908" y="42338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D9CD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92" name="Shape 1492"/>
            <p:cNvSpPr/>
            <p:nvPr/>
          </p:nvSpPr>
          <p:spPr>
            <a:xfrm>
              <a:off x="6094900" y="1431100"/>
              <a:ext cx="1075300" cy="1065175"/>
            </a:xfrm>
            <a:custGeom>
              <a:avLst/>
              <a:gdLst/>
              <a:ahLst/>
              <a:cxnLst/>
              <a:rect l="0" t="0" r="0" b="0"/>
              <a:pathLst>
                <a:path w="43012" h="42607" extrusionOk="0">
                  <a:moveTo>
                    <a:pt x="1" y="0"/>
                  </a:moveTo>
                  <a:lnTo>
                    <a:pt x="42608" y="42607"/>
                  </a:lnTo>
                  <a:lnTo>
                    <a:pt x="43011" y="42338"/>
                  </a:lnTo>
                  <a:lnTo>
                    <a:pt x="37769" y="33064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F9AE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93" name="Shape 1493"/>
            <p:cNvSpPr/>
            <p:nvPr/>
          </p:nvSpPr>
          <p:spPr>
            <a:xfrm>
              <a:off x="6189000" y="1431100"/>
              <a:ext cx="850150" cy="836700"/>
            </a:xfrm>
            <a:custGeom>
              <a:avLst/>
              <a:gdLst/>
              <a:ahLst/>
              <a:cxnLst/>
              <a:rect l="0" t="0" r="0" b="0"/>
              <a:pathLst>
                <a:path w="34006" h="33468" extrusionOk="0">
                  <a:moveTo>
                    <a:pt x="0" y="0"/>
                  </a:moveTo>
                  <a:lnTo>
                    <a:pt x="33602" y="33467"/>
                  </a:lnTo>
                  <a:lnTo>
                    <a:pt x="34005" y="33198"/>
                  </a:lnTo>
                  <a:lnTo>
                    <a:pt x="28629" y="23924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3098E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94" name="Shape 1494"/>
            <p:cNvSpPr/>
            <p:nvPr/>
          </p:nvSpPr>
          <p:spPr>
            <a:xfrm>
              <a:off x="6286450" y="1431100"/>
              <a:ext cx="618300" cy="608200"/>
            </a:xfrm>
            <a:custGeom>
              <a:avLst/>
              <a:gdLst/>
              <a:ahLst/>
              <a:cxnLst/>
              <a:rect l="0" t="0" r="0" b="0"/>
              <a:pathLst>
                <a:path w="24732" h="24328" extrusionOk="0">
                  <a:moveTo>
                    <a:pt x="0" y="0"/>
                  </a:moveTo>
                  <a:lnTo>
                    <a:pt x="24328" y="24328"/>
                  </a:lnTo>
                  <a:lnTo>
                    <a:pt x="24731" y="23924"/>
                  </a:lnTo>
                  <a:lnTo>
                    <a:pt x="19489" y="14785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3196E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95" name="Shape 1495"/>
            <p:cNvSpPr/>
            <p:nvPr/>
          </p:nvSpPr>
          <p:spPr>
            <a:xfrm>
              <a:off x="6383900" y="1431100"/>
              <a:ext cx="389800" cy="376350"/>
            </a:xfrm>
            <a:custGeom>
              <a:avLst/>
              <a:gdLst/>
              <a:ahLst/>
              <a:cxnLst/>
              <a:rect l="0" t="0" r="0" b="0"/>
              <a:pathLst>
                <a:path w="15592" h="15054" extrusionOk="0">
                  <a:moveTo>
                    <a:pt x="0" y="0"/>
                  </a:moveTo>
                  <a:lnTo>
                    <a:pt x="15188" y="15054"/>
                  </a:lnTo>
                  <a:lnTo>
                    <a:pt x="15591" y="14785"/>
                  </a:lnTo>
                  <a:lnTo>
                    <a:pt x="10215" y="5645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3295E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96" name="Shape 1496"/>
            <p:cNvSpPr/>
            <p:nvPr/>
          </p:nvSpPr>
          <p:spPr>
            <a:xfrm>
              <a:off x="6481325" y="1431100"/>
              <a:ext cx="157950" cy="147850"/>
            </a:xfrm>
            <a:custGeom>
              <a:avLst/>
              <a:gdLst/>
              <a:ahLst/>
              <a:cxnLst/>
              <a:rect l="0" t="0" r="0" b="0"/>
              <a:pathLst>
                <a:path w="6318" h="5914" extrusionOk="0">
                  <a:moveTo>
                    <a:pt x="1" y="0"/>
                  </a:moveTo>
                  <a:lnTo>
                    <a:pt x="5915" y="5914"/>
                  </a:lnTo>
                  <a:lnTo>
                    <a:pt x="6318" y="5645"/>
                  </a:lnTo>
                  <a:lnTo>
                    <a:pt x="3092" y="0"/>
                  </a:lnTo>
                  <a:close/>
                </a:path>
              </a:pathLst>
            </a:custGeom>
            <a:solidFill>
              <a:srgbClr val="3393E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</p:grpSp>
      <p:grpSp>
        <p:nvGrpSpPr>
          <p:cNvPr id="1497" name="Shape 1497"/>
          <p:cNvGrpSpPr/>
          <p:nvPr/>
        </p:nvGrpSpPr>
        <p:grpSpPr>
          <a:xfrm>
            <a:off x="144761" y="1255574"/>
            <a:ext cx="1032404" cy="1032467"/>
            <a:chOff x="6654650" y="3665275"/>
            <a:chExt cx="409100" cy="409125"/>
          </a:xfrm>
        </p:grpSpPr>
        <p:sp>
          <p:nvSpPr>
            <p:cNvPr id="1498" name="Shape 1498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0" t="0" r="0" b="0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99" name="Shape 1499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0" t="0" r="0" b="0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</p:grpSp>
      <p:grpSp>
        <p:nvGrpSpPr>
          <p:cNvPr id="1500" name="Shape 1500"/>
          <p:cNvGrpSpPr/>
          <p:nvPr/>
        </p:nvGrpSpPr>
        <p:grpSpPr>
          <a:xfrm rot="-731900">
            <a:off x="484962" y="343376"/>
            <a:ext cx="688564" cy="688680"/>
            <a:chOff x="570875" y="4322250"/>
            <a:chExt cx="443300" cy="443325"/>
          </a:xfrm>
        </p:grpSpPr>
        <p:sp>
          <p:nvSpPr>
            <p:cNvPr id="1501" name="Shape 1501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0" t="0" r="0" b="0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0E293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02" name="Shape 1502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0" t="0" r="0" b="0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0E293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03" name="Shape 1503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0" t="0" r="0" b="0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0E293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04" name="Shape 1504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0" t="0" r="0" b="0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0E293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</p:grpSp>
      <p:sp>
        <p:nvSpPr>
          <p:cNvPr id="1505" name="Shape 1505"/>
          <p:cNvSpPr/>
          <p:nvPr/>
        </p:nvSpPr>
        <p:spPr>
          <a:xfrm>
            <a:off x="882208" y="2168693"/>
            <a:ext cx="260931" cy="249145"/>
          </a:xfrm>
          <a:custGeom>
            <a:avLst/>
            <a:gdLst/>
            <a:ahLst/>
            <a:cxnLst/>
            <a:rect l="0" t="0" r="0" b="0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506" name="Shape 1506"/>
          <p:cNvSpPr/>
          <p:nvPr/>
        </p:nvSpPr>
        <p:spPr>
          <a:xfrm rot="2327381">
            <a:off x="1220785" y="1598881"/>
            <a:ext cx="443468" cy="423387"/>
          </a:xfrm>
          <a:custGeom>
            <a:avLst/>
            <a:gdLst/>
            <a:ahLst/>
            <a:cxnLst/>
            <a:rect l="0" t="0" r="0" b="0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507" name="Shape 1507"/>
          <p:cNvSpPr/>
          <p:nvPr/>
        </p:nvSpPr>
        <p:spPr>
          <a:xfrm rot="2327012">
            <a:off x="470631" y="2267397"/>
            <a:ext cx="183443" cy="175129"/>
          </a:xfrm>
          <a:custGeom>
            <a:avLst/>
            <a:gdLst/>
            <a:ahLst/>
            <a:cxnLst/>
            <a:rect l="0" t="0" r="0" b="0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68" name="Shape 1413"/>
          <p:cNvSpPr txBox="1">
            <a:spLocks noGrp="1"/>
          </p:cNvSpPr>
          <p:nvPr>
            <p:ph type="ctrTitle" idx="4294967295"/>
          </p:nvPr>
        </p:nvSpPr>
        <p:spPr>
          <a:xfrm>
            <a:off x="1706567" y="2063747"/>
            <a:ext cx="7452909" cy="1160462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br>
              <a:rPr lang="en" sz="2800" dirty="0"/>
            </a:br>
            <a:br>
              <a:rPr lang="en" sz="2800" dirty="0"/>
            </a:br>
            <a:br>
              <a:rPr lang="en" sz="2800" dirty="0"/>
            </a:br>
            <a:r>
              <a:rPr lang="en-US" sz="2800" dirty="0"/>
              <a:t> </a:t>
            </a:r>
            <a:br>
              <a:rPr lang="en" sz="2800" dirty="0"/>
            </a:br>
            <a:r>
              <a:rPr lang="en-US" altLang="en-US" sz="2800" dirty="0">
                <a:sym typeface="Muli"/>
              </a:rPr>
              <a:t>2.3 </a:t>
            </a:r>
            <a:r>
              <a:rPr lang="en-US" altLang="en-US" sz="2800" dirty="0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rPr>
              <a:t>Explore CRUD operations using Python and relational database</a:t>
            </a:r>
            <a:br>
              <a:rPr lang="en" sz="2800" dirty="0"/>
            </a:br>
            <a:endParaRPr lang="en" sz="2800" dirty="0"/>
          </a:p>
        </p:txBody>
      </p:sp>
    </p:spTree>
    <p:extLst>
      <p:ext uri="{BB962C8B-B14F-4D97-AF65-F5344CB8AC3E}">
        <p14:creationId xmlns:p14="http://schemas.microsoft.com/office/powerpoint/2010/main" val="3120745877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" name="Shape 1413"/>
          <p:cNvSpPr txBox="1">
            <a:spLocks noGrp="1"/>
          </p:cNvSpPr>
          <p:nvPr>
            <p:ph type="title"/>
          </p:nvPr>
        </p:nvSpPr>
        <p:spPr>
          <a:xfrm>
            <a:off x="1964331" y="331305"/>
            <a:ext cx="6528741" cy="56606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-US" sz="3200" dirty="0"/>
              <a:t>CRUD</a:t>
            </a:r>
            <a:endParaRPr lang="en" sz="3200" dirty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964331" y="1985438"/>
            <a:ext cx="4934369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endParaRPr lang="en-US" altLang="en-US" sz="1200" dirty="0">
              <a:solidFill>
                <a:srgbClr val="FFC000"/>
              </a:solidFill>
              <a:latin typeface="Muli"/>
              <a:ea typeface="Muli"/>
              <a:cs typeface="Muli"/>
            </a:endParaRPr>
          </a:p>
          <a:p>
            <a:pPr lvl="0"/>
            <a:r>
              <a:rPr lang="en-US" altLang="en-US" sz="1200" dirty="0">
                <a:solidFill>
                  <a:srgbClr val="C6DAEC"/>
                </a:solidFill>
                <a:latin typeface="Muli"/>
                <a:ea typeface="Muli"/>
                <a:cs typeface="Muli"/>
              </a:rPr>
              <a:t>  </a:t>
            </a:r>
          </a:p>
          <a:p>
            <a:pPr lvl="0"/>
            <a:endParaRPr lang="en-US" altLang="en-US" sz="1200" dirty="0">
              <a:solidFill>
                <a:srgbClr val="C6DAEC"/>
              </a:solidFill>
              <a:latin typeface="Muli"/>
              <a:ea typeface="Muli"/>
              <a:cs typeface="Muli"/>
            </a:endParaRPr>
          </a:p>
          <a:p>
            <a:pPr lvl="0"/>
            <a:endParaRPr lang="en-US" altLang="en-US" dirty="0">
              <a:solidFill>
                <a:srgbClr val="C6DAEC"/>
              </a:solidFill>
              <a:latin typeface="Muli"/>
              <a:ea typeface="Muli"/>
              <a:cs typeface="Muli"/>
            </a:endParaRPr>
          </a:p>
          <a:p>
            <a:pPr marL="342900" lvl="0" indent="-342900">
              <a:buFont typeface="+mj-lt"/>
              <a:buAutoNum type="arabicPeriod"/>
            </a:pPr>
            <a:endParaRPr lang="en-US" altLang="en-US" dirty="0">
              <a:solidFill>
                <a:srgbClr val="C6DAEC"/>
              </a:solidFill>
              <a:latin typeface="Muli"/>
              <a:ea typeface="Muli"/>
              <a:cs typeface="Muli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358813" y="683415"/>
            <a:ext cx="7253496" cy="18158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en-US" altLang="en-US" b="1" dirty="0">
                <a:solidFill>
                  <a:srgbClr val="C6DAEC"/>
                </a:solidFill>
                <a:latin typeface="Muli"/>
                <a:ea typeface="Muli"/>
                <a:cs typeface="Muli"/>
              </a:rPr>
              <a:t> </a:t>
            </a:r>
            <a:endParaRPr lang="en-US" altLang="en-US" dirty="0">
              <a:solidFill>
                <a:srgbClr val="FFC000"/>
              </a:solidFill>
              <a:latin typeface="Muli"/>
            </a:endParaRPr>
          </a:p>
          <a:p>
            <a:pPr marL="1200150" lvl="2" indent="-285750" eaLnBrk="1" hangingPunct="1"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rgbClr val="FFC000"/>
                </a:solidFill>
                <a:latin typeface="Muli"/>
              </a:rPr>
              <a:t>CRUD operation:</a:t>
            </a:r>
          </a:p>
          <a:p>
            <a:pPr marL="1657350" lvl="3" indent="-285750" eaLnBrk="1" hangingPunct="1">
              <a:buFont typeface="Wingdings" panose="05000000000000000000" pitchFamily="2" charset="2"/>
              <a:buChar char="Ø"/>
            </a:pPr>
            <a:r>
              <a:rPr lang="en-US" altLang="en-US" dirty="0">
                <a:solidFill>
                  <a:srgbClr val="FFC000"/>
                </a:solidFill>
                <a:latin typeface="Muli"/>
              </a:rPr>
              <a:t>C: Create</a:t>
            </a:r>
          </a:p>
          <a:p>
            <a:pPr marL="1657350" lvl="3" indent="-285750" eaLnBrk="1" hangingPunct="1">
              <a:buFont typeface="Wingdings" panose="05000000000000000000" pitchFamily="2" charset="2"/>
              <a:buChar char="Ø"/>
            </a:pPr>
            <a:r>
              <a:rPr lang="en-US" altLang="en-US" dirty="0">
                <a:solidFill>
                  <a:srgbClr val="FFC000"/>
                </a:solidFill>
                <a:latin typeface="Muli"/>
              </a:rPr>
              <a:t>R: Read</a:t>
            </a:r>
          </a:p>
          <a:p>
            <a:pPr marL="1657350" lvl="3" indent="-285750" eaLnBrk="1" hangingPunct="1">
              <a:buFont typeface="Wingdings" panose="05000000000000000000" pitchFamily="2" charset="2"/>
              <a:buChar char="Ø"/>
            </a:pPr>
            <a:r>
              <a:rPr lang="en-US" altLang="en-US" dirty="0">
                <a:solidFill>
                  <a:srgbClr val="FFC000"/>
                </a:solidFill>
                <a:latin typeface="Muli"/>
              </a:rPr>
              <a:t>U: Update</a:t>
            </a:r>
          </a:p>
          <a:p>
            <a:pPr marL="1657350" lvl="3" indent="-285750" eaLnBrk="1" hangingPunct="1">
              <a:buFont typeface="Wingdings" panose="05000000000000000000" pitchFamily="2" charset="2"/>
              <a:buChar char="Ø"/>
            </a:pPr>
            <a:r>
              <a:rPr lang="en-US" altLang="en-US" dirty="0">
                <a:solidFill>
                  <a:srgbClr val="FFC000"/>
                </a:solidFill>
                <a:latin typeface="Muli"/>
              </a:rPr>
              <a:t>D: Delete. </a:t>
            </a:r>
          </a:p>
          <a:p>
            <a:pPr lvl="1" eaLnBrk="1" hangingPunct="1"/>
            <a:endParaRPr lang="en-US" dirty="0">
              <a:solidFill>
                <a:srgbClr val="FFC000"/>
              </a:solidFill>
              <a:latin typeface="Muli"/>
            </a:endParaRPr>
          </a:p>
          <a:p>
            <a:pPr lvl="1" eaLnBrk="1" hangingPunct="1"/>
            <a:endParaRPr lang="en-US" dirty="0">
              <a:solidFill>
                <a:srgbClr val="FFC000"/>
              </a:solidFill>
              <a:latin typeface="Muli"/>
            </a:endParaRPr>
          </a:p>
        </p:txBody>
      </p:sp>
    </p:spTree>
    <p:extLst>
      <p:ext uri="{BB962C8B-B14F-4D97-AF65-F5344CB8AC3E}">
        <p14:creationId xmlns:p14="http://schemas.microsoft.com/office/powerpoint/2010/main" val="846514095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" name="Shape 1413"/>
          <p:cNvSpPr txBox="1">
            <a:spLocks noGrp="1"/>
          </p:cNvSpPr>
          <p:nvPr>
            <p:ph type="title"/>
          </p:nvPr>
        </p:nvSpPr>
        <p:spPr>
          <a:xfrm>
            <a:off x="1964331" y="331305"/>
            <a:ext cx="6528741" cy="56606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-US" sz="3200" dirty="0"/>
              <a:t>SQLite</a:t>
            </a:r>
            <a:endParaRPr lang="en" sz="3200" dirty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964331" y="1985438"/>
            <a:ext cx="4934369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endParaRPr lang="en-US" altLang="en-US" sz="1200" dirty="0">
              <a:solidFill>
                <a:srgbClr val="FFC000"/>
              </a:solidFill>
              <a:latin typeface="Muli"/>
              <a:ea typeface="Muli"/>
              <a:cs typeface="Muli"/>
            </a:endParaRPr>
          </a:p>
          <a:p>
            <a:pPr lvl="0"/>
            <a:r>
              <a:rPr lang="en-US" altLang="en-US" sz="1200" dirty="0">
                <a:solidFill>
                  <a:srgbClr val="C6DAEC"/>
                </a:solidFill>
                <a:latin typeface="Muli"/>
                <a:ea typeface="Muli"/>
                <a:cs typeface="Muli"/>
              </a:rPr>
              <a:t>  </a:t>
            </a:r>
          </a:p>
          <a:p>
            <a:pPr lvl="0"/>
            <a:endParaRPr lang="en-US" altLang="en-US" sz="1200" dirty="0">
              <a:solidFill>
                <a:srgbClr val="C6DAEC"/>
              </a:solidFill>
              <a:latin typeface="Muli"/>
              <a:ea typeface="Muli"/>
              <a:cs typeface="Muli"/>
            </a:endParaRPr>
          </a:p>
          <a:p>
            <a:pPr lvl="0"/>
            <a:endParaRPr lang="en-US" altLang="en-US" dirty="0">
              <a:solidFill>
                <a:srgbClr val="C6DAEC"/>
              </a:solidFill>
              <a:latin typeface="Muli"/>
              <a:ea typeface="Muli"/>
              <a:cs typeface="Muli"/>
            </a:endParaRPr>
          </a:p>
          <a:p>
            <a:pPr marL="342900" lvl="0" indent="-342900">
              <a:buFont typeface="+mj-lt"/>
              <a:buAutoNum type="arabicPeriod"/>
            </a:pPr>
            <a:endParaRPr lang="en-US" altLang="en-US" dirty="0">
              <a:solidFill>
                <a:srgbClr val="C6DAEC"/>
              </a:solidFill>
              <a:latin typeface="Muli"/>
              <a:ea typeface="Muli"/>
              <a:cs typeface="Mul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4B341F-CE20-2E17-610B-F15BA6741600}"/>
              </a:ext>
            </a:extLst>
          </p:cNvPr>
          <p:cNvSpPr txBox="1"/>
          <p:nvPr/>
        </p:nvSpPr>
        <p:spPr>
          <a:xfrm>
            <a:off x="1777214" y="1169830"/>
            <a:ext cx="646930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600" dirty="0">
                <a:solidFill>
                  <a:srgbClr val="FFC000"/>
                </a:solidFill>
                <a:latin typeface="Muli"/>
              </a:rPr>
              <a:t>In this tutorial, we will work with the SQLite3 database programmatically using Python.</a:t>
            </a:r>
          </a:p>
          <a:p>
            <a:pPr algn="just"/>
            <a:endParaRPr lang="en-US" sz="1600" dirty="0">
              <a:solidFill>
                <a:srgbClr val="FFC000"/>
              </a:solidFill>
              <a:latin typeface="Muli"/>
            </a:endParaRPr>
          </a:p>
          <a:p>
            <a:pPr marL="285750" indent="-285750" algn="just">
              <a:buFontTx/>
              <a:buChar char="-"/>
            </a:pPr>
            <a:r>
              <a:rPr lang="en-US" sz="1600" dirty="0">
                <a:solidFill>
                  <a:srgbClr val="FFC000"/>
                </a:solidFill>
                <a:latin typeface="Muli"/>
              </a:rPr>
              <a:t>SQLite in general is a server-less database that you can use within almost all programming languages including Python. </a:t>
            </a:r>
          </a:p>
          <a:p>
            <a:pPr marL="285750" indent="-285750" algn="just">
              <a:buFontTx/>
              <a:buChar char="-"/>
            </a:pPr>
            <a:endParaRPr lang="en-US" sz="1600" dirty="0">
              <a:solidFill>
                <a:srgbClr val="FFC000"/>
              </a:solidFill>
              <a:latin typeface="Muli"/>
            </a:endParaRPr>
          </a:p>
          <a:p>
            <a:pPr marL="285750" indent="-285750" algn="just">
              <a:buFontTx/>
              <a:buChar char="-"/>
            </a:pPr>
            <a:r>
              <a:rPr lang="en-US" sz="1600" dirty="0">
                <a:solidFill>
                  <a:srgbClr val="FFC000"/>
                </a:solidFill>
                <a:latin typeface="Muli"/>
              </a:rPr>
              <a:t>Server-less means there is no need to install a separate server to work with SQLite so you can connect directly with the database.  </a:t>
            </a:r>
          </a:p>
          <a:p>
            <a:pPr marL="285750" indent="-285750" algn="just">
              <a:buFontTx/>
              <a:buChar char="-"/>
            </a:pPr>
            <a:endParaRPr lang="en-US" sz="1600" dirty="0">
              <a:solidFill>
                <a:srgbClr val="FFC000"/>
              </a:solidFill>
              <a:latin typeface="Muli"/>
            </a:endParaRPr>
          </a:p>
          <a:p>
            <a:pPr marL="285750" indent="-285750" algn="just">
              <a:buFontTx/>
              <a:buChar char="-"/>
            </a:pPr>
            <a:r>
              <a:rPr lang="en-US" sz="1600" dirty="0">
                <a:solidFill>
                  <a:srgbClr val="FFC000"/>
                </a:solidFill>
                <a:latin typeface="Muli"/>
              </a:rPr>
              <a:t>SQLite is a lightweight database that can provide a relational database management system with zero-configuration because there is no need to configure or set up anything to use it.</a:t>
            </a:r>
          </a:p>
          <a:p>
            <a:pPr marL="285750" indent="-285750" algn="just">
              <a:buFontTx/>
              <a:buChar char="-"/>
            </a:pPr>
            <a:endParaRPr lang="en-US" sz="1600" dirty="0">
              <a:solidFill>
                <a:srgbClr val="FFC000"/>
              </a:solidFill>
              <a:latin typeface="Muli"/>
            </a:endParaRPr>
          </a:p>
          <a:p>
            <a:pPr marL="285750" indent="-285750" algn="just">
              <a:buFontTx/>
              <a:buChar char="-"/>
            </a:pPr>
            <a:r>
              <a:rPr lang="en-US" sz="1600" dirty="0">
                <a:solidFill>
                  <a:srgbClr val="FFC000"/>
                </a:solidFill>
                <a:latin typeface="Muli"/>
              </a:rPr>
              <a:t>We will use SQLite version 3 or SQLite3, so let’s get started.</a:t>
            </a:r>
          </a:p>
          <a:p>
            <a:pPr marL="285750" indent="-285750" algn="just">
              <a:buFontTx/>
              <a:buChar char="-"/>
            </a:pPr>
            <a:endParaRPr lang="en-CA" sz="1600" dirty="0"/>
          </a:p>
        </p:txBody>
      </p:sp>
    </p:spTree>
    <p:extLst>
      <p:ext uri="{BB962C8B-B14F-4D97-AF65-F5344CB8AC3E}">
        <p14:creationId xmlns:p14="http://schemas.microsoft.com/office/powerpoint/2010/main" val="570327448"/>
      </p:ext>
    </p:extLst>
  </p:cSld>
  <p:clrMapOvr>
    <a:masterClrMapping/>
  </p:clrMapOvr>
  <p:transition spd="slow">
    <p:cut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" name="Shape 1413"/>
          <p:cNvSpPr txBox="1">
            <a:spLocks noGrp="1"/>
          </p:cNvSpPr>
          <p:nvPr>
            <p:ph type="title"/>
          </p:nvPr>
        </p:nvSpPr>
        <p:spPr>
          <a:xfrm>
            <a:off x="2393355" y="279903"/>
            <a:ext cx="6528741" cy="56606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-US" sz="3200" dirty="0"/>
              <a:t>Create Connection:</a:t>
            </a:r>
            <a:endParaRPr lang="en" sz="3200" dirty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964331" y="1985438"/>
            <a:ext cx="4934369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endParaRPr lang="en-US" altLang="en-US" sz="1200" dirty="0">
              <a:solidFill>
                <a:srgbClr val="FFC000"/>
              </a:solidFill>
              <a:latin typeface="Muli"/>
              <a:ea typeface="Muli"/>
              <a:cs typeface="Muli"/>
            </a:endParaRPr>
          </a:p>
          <a:p>
            <a:pPr lvl="0"/>
            <a:r>
              <a:rPr lang="en-US" altLang="en-US" sz="1200" dirty="0">
                <a:solidFill>
                  <a:srgbClr val="C6DAEC"/>
                </a:solidFill>
                <a:latin typeface="Muli"/>
                <a:ea typeface="Muli"/>
                <a:cs typeface="Muli"/>
              </a:rPr>
              <a:t>  </a:t>
            </a:r>
          </a:p>
          <a:p>
            <a:pPr lvl="0"/>
            <a:endParaRPr lang="en-US" altLang="en-US" sz="1200" dirty="0">
              <a:solidFill>
                <a:srgbClr val="C6DAEC"/>
              </a:solidFill>
              <a:latin typeface="Muli"/>
              <a:ea typeface="Muli"/>
              <a:cs typeface="Muli"/>
            </a:endParaRPr>
          </a:p>
          <a:p>
            <a:pPr lvl="0"/>
            <a:endParaRPr lang="en-US" altLang="en-US" dirty="0">
              <a:solidFill>
                <a:srgbClr val="C6DAEC"/>
              </a:solidFill>
              <a:latin typeface="Muli"/>
              <a:ea typeface="Muli"/>
              <a:cs typeface="Muli"/>
            </a:endParaRPr>
          </a:p>
          <a:p>
            <a:pPr marL="342900" lvl="0" indent="-342900">
              <a:buFont typeface="+mj-lt"/>
              <a:buAutoNum type="arabicPeriod"/>
            </a:pPr>
            <a:endParaRPr lang="en-US" altLang="en-US" dirty="0">
              <a:solidFill>
                <a:srgbClr val="C6DAEC"/>
              </a:solidFill>
              <a:latin typeface="Muli"/>
              <a:ea typeface="Muli"/>
              <a:cs typeface="Muli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964331" y="916009"/>
            <a:ext cx="6834475" cy="2277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C000"/>
                </a:solidFill>
                <a:latin typeface="Muli"/>
              </a:rPr>
              <a:t>To use SQLite3 in Python, first of all, you will have to import the sqlite3 module and then create a connection object which will connect us to the database and will let us execute the SQL statements.</a:t>
            </a:r>
          </a:p>
          <a:p>
            <a:pPr algn="just"/>
            <a:endParaRPr lang="en-US" sz="1600" dirty="0">
              <a:solidFill>
                <a:srgbClr val="FFC000"/>
              </a:solidFill>
              <a:latin typeface="Muli"/>
            </a:endParaRPr>
          </a:p>
          <a:p>
            <a:pPr algn="just"/>
            <a:endParaRPr lang="en-US" sz="1600" dirty="0">
              <a:solidFill>
                <a:srgbClr val="FFC000"/>
              </a:solidFill>
              <a:latin typeface="Muli"/>
            </a:endParaRPr>
          </a:p>
          <a:p>
            <a:pPr algn="just"/>
            <a:endParaRPr lang="en-US" sz="1600" dirty="0">
              <a:solidFill>
                <a:srgbClr val="FFC000"/>
              </a:solidFill>
              <a:latin typeface="Muli"/>
            </a:endParaRPr>
          </a:p>
          <a:p>
            <a:pPr algn="just"/>
            <a:endParaRPr lang="en-US" sz="1600" dirty="0">
              <a:solidFill>
                <a:srgbClr val="FFC000"/>
              </a:solidFill>
              <a:latin typeface="Muli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C000"/>
                </a:solidFill>
                <a:latin typeface="Muli"/>
              </a:rPr>
              <a:t> You can create a connection object using the connect() function as follows:</a:t>
            </a:r>
          </a:p>
          <a:p>
            <a:pPr marL="1200150" lvl="2" indent="-285750" eaLnBrk="1" hangingPunct="1">
              <a:buFont typeface="Arial" panose="020B0604020202020204" pitchFamily="34" charset="0"/>
              <a:buChar char="•"/>
            </a:pPr>
            <a:endParaRPr lang="en-US" altLang="en-US" dirty="0">
              <a:solidFill>
                <a:srgbClr val="FFC000"/>
              </a:solidFill>
              <a:latin typeface="Muli"/>
            </a:endParaRP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4F421C59-6693-4275-BE3F-6D53604A3A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8246" y="2054782"/>
            <a:ext cx="923111" cy="2243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9D5BC9C-A917-44D7-A2FF-675B772F32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6755" y="3442544"/>
            <a:ext cx="2518832" cy="18935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456A53A-0C34-5C9D-1329-F016410C7F0C}"/>
              </a:ext>
            </a:extLst>
          </p:cNvPr>
          <p:cNvSpPr txBox="1"/>
          <p:nvPr/>
        </p:nvSpPr>
        <p:spPr>
          <a:xfrm>
            <a:off x="460736" y="3880891"/>
            <a:ext cx="83380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FFC000"/>
                </a:solidFill>
                <a:latin typeface="Muli"/>
              </a:rPr>
              <a:t>That will create a new file with the name ‘</a:t>
            </a:r>
            <a:r>
              <a:rPr lang="en-US" dirty="0" err="1">
                <a:solidFill>
                  <a:srgbClr val="FFC000"/>
                </a:solidFill>
                <a:latin typeface="Muli"/>
              </a:rPr>
              <a:t>example</a:t>
            </a:r>
            <a:r>
              <a:rPr lang="en-US" sz="1400" dirty="0" err="1">
                <a:solidFill>
                  <a:srgbClr val="FFC000"/>
                </a:solidFill>
                <a:latin typeface="Muli"/>
              </a:rPr>
              <a:t>.db</a:t>
            </a:r>
            <a:r>
              <a:rPr lang="en-US" sz="1400" dirty="0">
                <a:solidFill>
                  <a:srgbClr val="FFC000"/>
                </a:solidFill>
                <a:latin typeface="Muli"/>
              </a:rPr>
              <a:t>’ ….Now is the time to check our root directory and verify if </a:t>
            </a:r>
            <a:r>
              <a:rPr lang="en-US" sz="1400" dirty="0" err="1">
                <a:solidFill>
                  <a:srgbClr val="FFC000"/>
                </a:solidFill>
                <a:latin typeface="Muli"/>
              </a:rPr>
              <a:t>example.db</a:t>
            </a:r>
            <a:r>
              <a:rPr lang="en-US" sz="1400" dirty="0">
                <a:solidFill>
                  <a:srgbClr val="FFC000"/>
                </a:solidFill>
                <a:latin typeface="Muli"/>
              </a:rPr>
              <a:t> is generated !</a:t>
            </a:r>
          </a:p>
        </p:txBody>
      </p:sp>
    </p:spTree>
    <p:extLst>
      <p:ext uri="{BB962C8B-B14F-4D97-AF65-F5344CB8AC3E}">
        <p14:creationId xmlns:p14="http://schemas.microsoft.com/office/powerpoint/2010/main" val="3894331714"/>
      </p:ext>
    </p:extLst>
  </p:cSld>
  <p:clrMapOvr>
    <a:masterClrMapping/>
  </p:clrMapOvr>
  <p:transition spd="slow">
    <p:cut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" name="Shape 1413"/>
          <p:cNvSpPr txBox="1">
            <a:spLocks noGrp="1"/>
          </p:cNvSpPr>
          <p:nvPr>
            <p:ph type="title"/>
          </p:nvPr>
        </p:nvSpPr>
        <p:spPr>
          <a:xfrm>
            <a:off x="1964331" y="331305"/>
            <a:ext cx="6528741" cy="56606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-US" sz="3200" dirty="0"/>
              <a:t>Create (</a:t>
            </a:r>
            <a:r>
              <a:rPr lang="en-US" sz="3200" dirty="0" err="1"/>
              <a:t>Con’d</a:t>
            </a:r>
            <a:r>
              <a:rPr lang="en-US" sz="3200" dirty="0"/>
              <a:t>)</a:t>
            </a:r>
            <a:endParaRPr lang="en" sz="3200" dirty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964331" y="1985438"/>
            <a:ext cx="4934369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endParaRPr lang="en-US" altLang="en-US" sz="1200" dirty="0">
              <a:solidFill>
                <a:srgbClr val="FFC000"/>
              </a:solidFill>
              <a:latin typeface="Muli"/>
              <a:ea typeface="Muli"/>
              <a:cs typeface="Muli"/>
            </a:endParaRPr>
          </a:p>
          <a:p>
            <a:pPr lvl="0"/>
            <a:r>
              <a:rPr lang="en-US" altLang="en-US" sz="1200" dirty="0">
                <a:solidFill>
                  <a:srgbClr val="C6DAEC"/>
                </a:solidFill>
                <a:latin typeface="Muli"/>
                <a:ea typeface="Muli"/>
                <a:cs typeface="Muli"/>
              </a:rPr>
              <a:t>  </a:t>
            </a:r>
          </a:p>
          <a:p>
            <a:pPr lvl="0"/>
            <a:endParaRPr lang="en-US" altLang="en-US" sz="1200" dirty="0">
              <a:solidFill>
                <a:srgbClr val="C6DAEC"/>
              </a:solidFill>
              <a:latin typeface="Muli"/>
              <a:ea typeface="Muli"/>
              <a:cs typeface="Muli"/>
            </a:endParaRPr>
          </a:p>
          <a:p>
            <a:pPr lvl="0"/>
            <a:endParaRPr lang="en-US" altLang="en-US" dirty="0">
              <a:solidFill>
                <a:srgbClr val="C6DAEC"/>
              </a:solidFill>
              <a:latin typeface="Muli"/>
              <a:ea typeface="Muli"/>
              <a:cs typeface="Muli"/>
            </a:endParaRPr>
          </a:p>
          <a:p>
            <a:pPr marL="342900" lvl="0" indent="-342900">
              <a:buFont typeface="+mj-lt"/>
              <a:buAutoNum type="arabicPeriod"/>
            </a:pPr>
            <a:endParaRPr lang="en-US" altLang="en-US" dirty="0">
              <a:solidFill>
                <a:srgbClr val="C6DAEC"/>
              </a:solidFill>
              <a:latin typeface="Muli"/>
              <a:ea typeface="Muli"/>
              <a:cs typeface="Muli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686728" y="897368"/>
            <a:ext cx="7083943" cy="37548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en-US" altLang="en-US" dirty="0">
                <a:solidFill>
                  <a:srgbClr val="FFC000"/>
                </a:solidFill>
                <a:latin typeface="Muli"/>
              </a:rPr>
              <a:t>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C000"/>
                </a:solidFill>
                <a:latin typeface="Muli"/>
              </a:rPr>
              <a:t>To execute SQLite statements in Python, you need a cursor object. You can create it using the cursor() method.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>
              <a:solidFill>
                <a:srgbClr val="FFC000"/>
              </a:solidFill>
              <a:latin typeface="Muli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C000"/>
                </a:solidFill>
                <a:latin typeface="Muli"/>
              </a:rPr>
              <a:t>The SQLite3 cursor is a method of the connection object.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>
              <a:solidFill>
                <a:srgbClr val="FFC000"/>
              </a:solidFill>
              <a:latin typeface="Muli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C000"/>
                </a:solidFill>
                <a:latin typeface="Muli"/>
              </a:rPr>
              <a:t>To Summarize, in order to execute the SQLite3 statements, you should establish a connection at first (as you did in the earlier slide) and then create an object of the cursor using the connection object as follows: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>
              <a:solidFill>
                <a:srgbClr val="FFC000"/>
              </a:solidFill>
              <a:latin typeface="Muli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>
              <a:solidFill>
                <a:srgbClr val="FFC000"/>
              </a:solidFill>
              <a:latin typeface="Muli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>
              <a:solidFill>
                <a:srgbClr val="FFC000"/>
              </a:solidFill>
              <a:latin typeface="Muli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>
              <a:solidFill>
                <a:srgbClr val="FFC000"/>
              </a:solidFill>
              <a:latin typeface="Muli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C000"/>
                </a:solidFill>
                <a:latin typeface="Muli"/>
              </a:rPr>
              <a:t> Now we can use the cursor object to call the execute() method to execute any SQL queries (Next slide)</a:t>
            </a:r>
          </a:p>
          <a:p>
            <a:pPr marL="1200150" lvl="2" indent="-285750" eaLnBrk="1" hangingPunct="1">
              <a:buFont typeface="Arial" panose="020B0604020202020204" pitchFamily="34" charset="0"/>
              <a:buChar char="•"/>
            </a:pPr>
            <a:endParaRPr lang="en-US" altLang="en-US" dirty="0">
              <a:solidFill>
                <a:srgbClr val="FFC000"/>
              </a:solidFill>
              <a:latin typeface="Muli"/>
            </a:endParaRPr>
          </a:p>
          <a:p>
            <a:pPr marL="1200150" lvl="2" indent="-285750" eaLnBrk="1" hangingPunct="1">
              <a:buFont typeface="Arial" panose="020B0604020202020204" pitchFamily="34" charset="0"/>
              <a:buChar char="•"/>
            </a:pPr>
            <a:endParaRPr lang="en-US" altLang="en-US" dirty="0">
              <a:solidFill>
                <a:srgbClr val="FFC000"/>
              </a:solidFill>
              <a:latin typeface="Muli"/>
            </a:endParaRPr>
          </a:p>
        </p:txBody>
      </p:sp>
      <p:pic>
        <p:nvPicPr>
          <p:cNvPr id="10" name="Picture 9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A030BD88-8708-467D-81D2-D329F45E27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8159" y="3205145"/>
            <a:ext cx="1882113" cy="24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800146"/>
      </p:ext>
    </p:extLst>
  </p:cSld>
  <p:clrMapOvr>
    <a:masterClrMapping/>
  </p:clrMapOvr>
  <p:transition spd="slow">
    <p:cut/>
  </p:transition>
</p:sld>
</file>

<file path=ppt/theme/theme1.xml><?xml version="1.0" encoding="utf-8"?>
<a:theme xmlns:a="http://schemas.openxmlformats.org/drawingml/2006/main" name="Imogen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ustom 347">
    <a:dk1>
      <a:srgbClr val="000000"/>
    </a:dk1>
    <a:lt1>
      <a:srgbClr val="FFFFFF"/>
    </a:lt1>
    <a:dk2>
      <a:srgbClr val="666666"/>
    </a:dk2>
    <a:lt2>
      <a:srgbClr val="CCCCCC"/>
    </a:lt2>
    <a:accent1>
      <a:srgbClr val="3A81BA"/>
    </a:accent1>
    <a:accent2>
      <a:srgbClr val="D89F39"/>
    </a:accent2>
    <a:accent3>
      <a:srgbClr val="8BAB42"/>
    </a:accent3>
    <a:accent4>
      <a:srgbClr val="57A7B5"/>
    </a:accent4>
    <a:accent5>
      <a:srgbClr val="8B81D2"/>
    </a:accent5>
    <a:accent6>
      <a:srgbClr val="963334"/>
    </a:accent6>
    <a:hlink>
      <a:srgbClr val="1155CC"/>
    </a:hlink>
    <a:folHlink>
      <a:srgbClr val="6611CC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23308</TotalTime>
  <Words>3228</Words>
  <Application>Microsoft Office PowerPoint</Application>
  <PresentationFormat>On-screen Show (16:9)</PresentationFormat>
  <Paragraphs>557</Paragraphs>
  <Slides>46</Slides>
  <Notes>46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3" baseType="lpstr">
      <vt:lpstr>Arial</vt:lpstr>
      <vt:lpstr>Muli</vt:lpstr>
      <vt:lpstr>Nixie One</vt:lpstr>
      <vt:lpstr>Segoe UI</vt:lpstr>
      <vt:lpstr>Verdana</vt:lpstr>
      <vt:lpstr>Wingdings</vt:lpstr>
      <vt:lpstr>Imogen template</vt:lpstr>
      <vt:lpstr>AML-2203 Advanced Python AI and ML Tools</vt:lpstr>
      <vt:lpstr>Lecture2 2. Evaluate database and Python interactions</vt:lpstr>
      <vt:lpstr>     2.1 Use Python modules to connect to a relational database </vt:lpstr>
      <vt:lpstr>Relational Databases</vt:lpstr>
      <vt:lpstr>     2.3 Explore CRUD operations using Python and relational database </vt:lpstr>
      <vt:lpstr>CRUD</vt:lpstr>
      <vt:lpstr>SQLite</vt:lpstr>
      <vt:lpstr>Create Connection:</vt:lpstr>
      <vt:lpstr>Create (Con’d)</vt:lpstr>
      <vt:lpstr>Create a Table</vt:lpstr>
      <vt:lpstr>Insert</vt:lpstr>
      <vt:lpstr>Insert</vt:lpstr>
      <vt:lpstr>Read</vt:lpstr>
      <vt:lpstr>Read</vt:lpstr>
      <vt:lpstr>Update</vt:lpstr>
      <vt:lpstr>Delete</vt:lpstr>
      <vt:lpstr>     2.4 Use Python modules to connect to a non-relational database </vt:lpstr>
      <vt:lpstr>Non-Relational Databases</vt:lpstr>
      <vt:lpstr>Install MongoDB</vt:lpstr>
      <vt:lpstr>Python modules for NoSQL</vt:lpstr>
      <vt:lpstr>     2.5 Explore CRUD operations using Python and non-relational database </vt:lpstr>
      <vt:lpstr>Insert one record</vt:lpstr>
      <vt:lpstr>Return the _id Field </vt:lpstr>
      <vt:lpstr>Insert Multiple Documents,  (with Specified IDs)</vt:lpstr>
      <vt:lpstr>Check if Database Exists</vt:lpstr>
      <vt:lpstr>Check if Collection Exists</vt:lpstr>
      <vt:lpstr>Read one record</vt:lpstr>
      <vt:lpstr>Read (Limit the Result)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Update one record</vt:lpstr>
      <vt:lpstr>Update many record</vt:lpstr>
      <vt:lpstr>Delete One Document</vt:lpstr>
      <vt:lpstr>Delete Many Documents </vt:lpstr>
      <vt:lpstr>Delete All Documents in a Collection</vt:lpstr>
      <vt:lpstr>Drop Collection</vt:lpstr>
      <vt:lpstr>Any questions so far? Any comments?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/>
  <cp:lastModifiedBy>Andrea Franco</cp:lastModifiedBy>
  <cp:revision>1069</cp:revision>
  <dcterms:modified xsi:type="dcterms:W3CDTF">2024-09-20T04:08:55Z</dcterms:modified>
  <cp:version>Version2</cp:version>
</cp:coreProperties>
</file>